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4CAAE8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6C61B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484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484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May</c:v>
                </c:pt>
                <c:pt idx="1">
                  <c:v>June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0.000000</c:v>
                </c:pt>
                <c:pt idx="1">
                  <c:v>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4CAAE8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6C61B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484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484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May</c:v>
                </c:pt>
                <c:pt idx="1">
                  <c:v>June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0.000000</c:v>
                </c:pt>
                <c:pt idx="1">
                  <c:v>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4CAAE8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6C61B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484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484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May</c:v>
                </c:pt>
                <c:pt idx="1">
                  <c:v>June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0.000000</c:v>
                </c:pt>
                <c:pt idx="1">
                  <c:v>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4CAAE8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4CAAE8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6C61B0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484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127000" dist="45484" dir="5400000">
                          <a:srgbClr val="000000">
                            <a:alpha val="60000"/>
                          </a:srgbClr>
                        </a:outerShdw>
                      </a:effectLst>
                      <a:latin typeface="Helvetica Light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May</c:v>
                </c:pt>
                <c:pt idx="1">
                  <c:v>June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0.000000</c:v>
                </c:pt>
                <c:pt idx="1">
                  <c:v>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" name="Shape 10"/>
          <p:cNvSpPr/>
          <p:nvPr/>
        </p:nvSpPr>
        <p:spPr>
          <a:xfrm>
            <a:off x="655199" y="2856150"/>
            <a:ext cx="54301" cy="1191901"/>
          </a:xfrm>
          <a:prstGeom prst="rect">
            <a:avLst/>
          </a:prstGeom>
          <a:solidFill>
            <a:srgbClr val="5624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88398A"/>
                </a:solidFill>
              </a:defRPr>
            </a:pPr>
          </a:p>
        </p:txBody>
      </p:sp>
      <p:sp>
        <p:nvSpPr>
          <p:cNvPr id="16" name="Title Text"/>
          <p:cNvSpPr/>
          <p:nvPr>
            <p:ph type="title"/>
          </p:nvPr>
        </p:nvSpPr>
        <p:spPr>
          <a:xfrm>
            <a:off x="762000" y="2851324"/>
            <a:ext cx="5412300" cy="1159802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4800">
                <a:solidFill>
                  <a:srgbClr val="88398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" name="Shape 12" descr="Shap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8099" y="357499"/>
            <a:ext cx="2858576" cy="95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3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Body Level One…"/>
          <p:cNvSpPr/>
          <p:nvPr>
            <p:ph type="body" sz="quarter" idx="1"/>
          </p:nvPr>
        </p:nvSpPr>
        <p:spPr>
          <a:xfrm>
            <a:off x="633300" y="4285674"/>
            <a:ext cx="8053500" cy="519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>
              <a:spcBef>
                <a:spcPts val="300"/>
              </a:spcBef>
              <a:buClrTx/>
              <a:buFontTx/>
              <a:defRPr sz="1400"/>
            </a:lvl2pPr>
            <a:lvl3pPr>
              <a:spcBef>
                <a:spcPts val="300"/>
              </a:spcBef>
              <a:buClrTx/>
              <a:buFontTx/>
              <a:defRPr sz="1400"/>
            </a:lvl3pPr>
            <a:lvl4pPr>
              <a:spcBef>
                <a:spcPts val="300"/>
              </a:spcBef>
              <a:buClrTx/>
              <a:buFontTx/>
              <a:defRPr sz="1400"/>
            </a:lvl4pPr>
            <a:lvl5pPr>
              <a:spcBef>
                <a:spcPts val="300"/>
              </a:spcBef>
              <a:buClrTx/>
              <a:buFontTx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2" name="Shape 67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33" name="Shape 68" descr="Shape 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425" y="186325"/>
            <a:ext cx="951901" cy="95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46" y="4745442"/>
            <a:ext cx="1030715" cy="36426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3" name="Shape 67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44" name="Shape 68" descr="Shape 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425" y="186325"/>
            <a:ext cx="951901" cy="951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7" name="Shape 15"/>
          <p:cNvSpPr/>
          <p:nvPr/>
        </p:nvSpPr>
        <p:spPr>
          <a:xfrm>
            <a:off x="655199" y="1417200"/>
            <a:ext cx="54301" cy="1363201"/>
          </a:xfrm>
          <a:prstGeom prst="rect">
            <a:avLst/>
          </a:prstGeom>
          <a:solidFill>
            <a:srgbClr val="5624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88398A"/>
                </a:solidFill>
              </a:defRPr>
            </a:pPr>
          </a:p>
        </p:txBody>
      </p:sp>
      <p:sp>
        <p:nvSpPr>
          <p:cNvPr id="28" name="Title Text"/>
          <p:cNvSpPr/>
          <p:nvPr>
            <p:ph type="title"/>
          </p:nvPr>
        </p:nvSpPr>
        <p:spPr>
          <a:xfrm>
            <a:off x="902550" y="1214425"/>
            <a:ext cx="4638300" cy="1159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600">
                <a:solidFill>
                  <a:srgbClr val="88398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" name="Body Level One…"/>
          <p:cNvSpPr/>
          <p:nvPr>
            <p:ph type="body" sz="quarter" idx="1"/>
          </p:nvPr>
        </p:nvSpPr>
        <p:spPr>
          <a:xfrm>
            <a:off x="902550" y="2459050"/>
            <a:ext cx="7632001" cy="784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0" name="Shape 18" descr="Shape 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425" y="186325"/>
            <a:ext cx="951901" cy="9519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19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0" name="Body Level One…"/>
          <p:cNvSpPr/>
          <p:nvPr>
            <p:ph type="body" sz="half" idx="1"/>
          </p:nvPr>
        </p:nvSpPr>
        <p:spPr>
          <a:xfrm>
            <a:off x="1261049" y="905750"/>
            <a:ext cx="5404501" cy="2744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1pPr>
            <a:lvl2pPr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2pPr>
            <a:lvl3pPr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3pPr>
            <a:lvl4pPr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4pPr>
            <a:lvl5pPr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22"/>
          <p:cNvSpPr/>
          <p:nvPr/>
        </p:nvSpPr>
        <p:spPr>
          <a:xfrm>
            <a:off x="439873" y="589943"/>
            <a:ext cx="1957199" cy="164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9600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42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3" name="Shape 24" descr="Shape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1" cy="653702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/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/>
          <p:nvPr>
            <p:ph type="body" sz="half" idx="1"/>
          </p:nvPr>
        </p:nvSpPr>
        <p:spPr>
          <a:xfrm>
            <a:off x="692025" y="1586324"/>
            <a:ext cx="5971500" cy="31485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/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/>
          <p:nvPr>
            <p:ph type="body" sz="half" idx="1"/>
          </p:nvPr>
        </p:nvSpPr>
        <p:spPr>
          <a:xfrm>
            <a:off x="692025" y="1584699"/>
            <a:ext cx="3407101" cy="3219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33"/>
          <p:cNvSpPr/>
          <p:nvPr>
            <p:ph type="body" sz="half" idx="13"/>
          </p:nvPr>
        </p:nvSpPr>
        <p:spPr>
          <a:xfrm>
            <a:off x="4244899" y="1584699"/>
            <a:ext cx="3407100" cy="321900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0"/>
              </a:spcBef>
            </a:pPr>
          </a:p>
        </p:txBody>
      </p:sp>
      <p:sp>
        <p:nvSpPr>
          <p:cNvPr id="6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/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/>
          <p:nvPr>
            <p:ph type="body" sz="quarter" idx="1"/>
          </p:nvPr>
        </p:nvSpPr>
        <p:spPr>
          <a:xfrm>
            <a:off x="692025" y="1610449"/>
            <a:ext cx="2257201" cy="3315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  <a:defRPr sz="1400"/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39"/>
          <p:cNvSpPr/>
          <p:nvPr>
            <p:ph type="body" sz="quarter" idx="13"/>
          </p:nvPr>
        </p:nvSpPr>
        <p:spPr>
          <a:xfrm>
            <a:off x="3064885" y="1610449"/>
            <a:ext cx="2257200" cy="3315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0"/>
              </a:spcBef>
              <a:defRPr sz="1400"/>
            </a:pPr>
          </a:p>
        </p:txBody>
      </p:sp>
      <p:sp>
        <p:nvSpPr>
          <p:cNvPr id="73" name="Shape 40"/>
          <p:cNvSpPr/>
          <p:nvPr>
            <p:ph type="body" sz="quarter" idx="14"/>
          </p:nvPr>
        </p:nvSpPr>
        <p:spPr>
          <a:xfrm>
            <a:off x="5437745" y="1610449"/>
            <a:ext cx="2257201" cy="3315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0"/>
              </a:spcBef>
              <a:defRPr sz="1400"/>
            </a:pPr>
          </a:p>
        </p:txBody>
      </p:sp>
      <p:sp>
        <p:nvSpPr>
          <p:cNvPr id="7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/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0" name="Title Text"/>
          <p:cNvSpPr/>
          <p:nvPr>
            <p:ph type="title"/>
          </p:nvPr>
        </p:nvSpPr>
        <p:spPr>
          <a:xfrm>
            <a:off x="8444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Shape 49"/>
          <p:cNvSpPr/>
          <p:nvPr/>
        </p:nvSpPr>
        <p:spPr>
          <a:xfrm>
            <a:off x="578999" y="578999"/>
            <a:ext cx="54301" cy="6756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Shape 50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93" name="Shape 51" descr="Shape 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425" y="186325"/>
            <a:ext cx="951901" cy="9519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/>
          <p:nvPr>
            <p:ph type="title"/>
          </p:nvPr>
        </p:nvSpPr>
        <p:spPr>
          <a:xfrm>
            <a:off x="8444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"/>
          <p:cNvSpPr/>
          <p:nvPr/>
        </p:nvSpPr>
        <p:spPr>
          <a:xfrm flipH="1">
            <a:off x="8575068" y="4574175"/>
            <a:ext cx="569401" cy="56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" name="Shape 58" descr="Shape 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1" cy="65370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▪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▫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▸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gif"/><Relationship Id="rId3" Type="http://schemas.openxmlformats.org/officeDocument/2006/relationships/hyperlink" Target="https://twitter.com/d4tagirl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tif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7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7.jpeg"/><Relationship Id="rId11" Type="http://schemas.openxmlformats.org/officeDocument/2006/relationships/image" Target="../media/image27.png"/><Relationship Id="rId12" Type="http://schemas.openxmlformats.org/officeDocument/2006/relationships/image" Target="../media/image8.jpe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Relationship Id="rId3" Type="http://schemas.openxmlformats.org/officeDocument/2006/relationships/image" Target="../media/image20.tif"/><Relationship Id="rId4" Type="http://schemas.openxmlformats.org/officeDocument/2006/relationships/image" Target="../media/image21.tif"/><Relationship Id="rId5" Type="http://schemas.openxmlformats.org/officeDocument/2006/relationships/image" Target="../media/image22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tif"/><Relationship Id="rId3" Type="http://schemas.openxmlformats.org/officeDocument/2006/relationships/hyperlink" Target="https://twitter.com/pyladies" TargetMode="External"/><Relationship Id="rId4" Type="http://schemas.openxmlformats.org/officeDocument/2006/relationships/hyperlink" Target="https://twitter.com/GirlsinTech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tif"/><Relationship Id="rId3" Type="http://schemas.openxmlformats.org/officeDocument/2006/relationships/image" Target="../media/image32.png"/><Relationship Id="rId4" Type="http://schemas.openxmlformats.org/officeDocument/2006/relationships/image" Target="../media/image25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"/><Relationship Id="rId3" Type="http://schemas.openxmlformats.org/officeDocument/2006/relationships/image" Target="../media/image6.tif"/><Relationship Id="rId4" Type="http://schemas.openxmlformats.org/officeDocument/2006/relationships/image" Target="../media/image27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hyperlink" Target="mailto:sf@rladies.org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Relationship Id="rId3" Type="http://schemas.openxmlformats.org/officeDocument/2006/relationships/hyperlink" Target="https://twitter.com/hashtag/rstats?src=hash" TargetMode="Externa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3" Type="http://schemas.openxmlformats.org/officeDocument/2006/relationships/hyperlink" Target="mailto:info@rladies.org" TargetMode="Externa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rladies.org" TargetMode="External"/><Relationship Id="rId3" Type="http://schemas.openxmlformats.org/officeDocument/2006/relationships/hyperlink" Target="mailto:info@rladies.org" TargetMode="External"/><Relationship Id="rId4" Type="http://schemas.openxmlformats.org/officeDocument/2006/relationships/image" Target="../media/image31.tif"/><Relationship Id="rId5" Type="http://schemas.openxmlformats.org/officeDocument/2006/relationships/image" Target="../media/image32.tif"/><Relationship Id="rId6" Type="http://schemas.openxmlformats.org/officeDocument/2006/relationships/image" Target="../media/image33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73"/>
          <p:cNvSpPr/>
          <p:nvPr>
            <p:ph type="title"/>
          </p:nvPr>
        </p:nvSpPr>
        <p:spPr>
          <a:xfrm>
            <a:off x="761999" y="2851324"/>
            <a:ext cx="5412302" cy="1159802"/>
          </a:xfrm>
          <a:prstGeom prst="rect">
            <a:avLst/>
          </a:prstGeom>
        </p:spPr>
        <p:txBody>
          <a:bodyPr/>
          <a:lstStyle>
            <a:lvl1pPr defTabSz="850391">
              <a:defRPr sz="4464"/>
            </a:lvl1pPr>
          </a:lstStyle>
          <a:p>
            <a:pPr/>
            <a:r>
              <a:t>R-LADIES GLOBAL</a:t>
            </a:r>
          </a:p>
        </p:txBody>
      </p:sp>
      <p:sp>
        <p:nvSpPr>
          <p:cNvPr id="155" name="Shape 74"/>
          <p:cNvSpPr/>
          <p:nvPr/>
        </p:nvSpPr>
        <p:spPr>
          <a:xfrm>
            <a:off x="578999" y="368874"/>
            <a:ext cx="4367701" cy="1046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</a:t>
            </a:r>
            <a:r>
              <a:rPr>
                <a:solidFill>
                  <a:srgbClr val="687687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dplyr</a:t>
            </a:r>
            <a:r>
              <a:rPr>
                <a:solidFill>
                  <a:srgbClr val="687687"/>
                </a:solidFill>
              </a:rPr>
              <a:t>)</a:t>
            </a:r>
            <a:endParaRPr>
              <a:solidFill>
                <a:srgbClr val="687687"/>
              </a:solidFill>
            </a:endParaRP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rladies_global </a:t>
            </a:r>
            <a:r>
              <a:rPr>
                <a:solidFill>
                  <a:srgbClr val="687687"/>
                </a:solidFill>
              </a:rPr>
              <a:t>%&gt;%</a:t>
            </a:r>
            <a:endParaRPr>
              <a:solidFill>
                <a:srgbClr val="687687"/>
              </a:solidFill>
            </a:endParaRP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filter</a:t>
            </a:r>
            <a:r>
              <a:rPr>
                <a:solidFill>
                  <a:srgbClr val="687687"/>
                </a:solidFill>
              </a:rPr>
              <a:t>(</a:t>
            </a:r>
            <a:r>
              <a:t>city == </a:t>
            </a:r>
            <a:r>
              <a:rPr>
                <a:solidFill>
                  <a:srgbClr val="036A07"/>
                </a:solidFill>
              </a:rPr>
              <a:t>'ALL'</a:t>
            </a:r>
            <a:r>
              <a:rPr>
                <a:solidFill>
                  <a:srgbClr val="687687"/>
                </a:solidFill>
              </a:rPr>
              <a:t>)</a:t>
            </a:r>
          </a:p>
        </p:txBody>
      </p:sp>
      <p:pic>
        <p:nvPicPr>
          <p:cNvPr id="15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2463" y="3107612"/>
            <a:ext cx="1949858" cy="68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8255" r="0" b="7428"/>
          <a:stretch>
            <a:fillRect/>
          </a:stretch>
        </p:blipFill>
        <p:spPr>
          <a:xfrm>
            <a:off x="-36174" y="7901"/>
            <a:ext cx="9216348" cy="5178497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The R-Ladies Global! (Aug 2016)"/>
          <p:cNvSpPr/>
          <p:nvPr/>
        </p:nvSpPr>
        <p:spPr>
          <a:xfrm>
            <a:off x="921014" y="3941415"/>
            <a:ext cx="7735260" cy="1088711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584200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R-Ladies Global! </a:t>
            </a:r>
            <a:r>
              <a:rPr sz="1800"/>
              <a:t>(Aug 2016)</a:t>
            </a:r>
          </a:p>
        </p:txBody>
      </p:sp>
      <p:sp>
        <p:nvSpPr>
          <p:cNvPr id="231" name="#rdogladies"/>
          <p:cNvSpPr/>
          <p:nvPr/>
        </p:nvSpPr>
        <p:spPr>
          <a:xfrm>
            <a:off x="7156964" y="55444"/>
            <a:ext cx="1944016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#rdogladies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413" t="37187" r="0" b="5985"/>
          <a:stretch>
            <a:fillRect/>
          </a:stretch>
        </p:blipFill>
        <p:spPr>
          <a:xfrm>
            <a:off x="1926" y="1850840"/>
            <a:ext cx="9178248" cy="3310158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What happened since then?"/>
          <p:cNvSpPr/>
          <p:nvPr/>
        </p:nvSpPr>
        <p:spPr>
          <a:xfrm>
            <a:off x="513870" y="512415"/>
            <a:ext cx="7735260" cy="1088711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happened since then?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148"/>
          <p:cNvSpPr/>
          <p:nvPr>
            <p:ph type="title"/>
          </p:nvPr>
        </p:nvSpPr>
        <p:spPr>
          <a:xfrm>
            <a:off x="2427655" y="219299"/>
            <a:ext cx="4288690" cy="857401"/>
          </a:xfrm>
          <a:prstGeom prst="rect">
            <a:avLst/>
          </a:prstGeom>
        </p:spPr>
        <p:txBody>
          <a:bodyPr/>
          <a:lstStyle/>
          <a:p>
            <a:pPr defTabSz="758951">
              <a:defRPr sz="3984"/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Growth</a:t>
            </a:r>
          </a:p>
        </p:txBody>
      </p:sp>
      <p:grpSp>
        <p:nvGrpSpPr>
          <p:cNvPr id="239" name="Shape 149"/>
          <p:cNvGrpSpPr/>
          <p:nvPr/>
        </p:nvGrpSpPr>
        <p:grpSpPr>
          <a:xfrm>
            <a:off x="3527447" y="1402950"/>
            <a:ext cx="2490001" cy="2490001"/>
            <a:chOff x="0" y="0"/>
            <a:chExt cx="2489999" cy="2489999"/>
          </a:xfrm>
        </p:grpSpPr>
        <p:sp>
          <p:nvSpPr>
            <p:cNvPr id="237" name="Circle"/>
            <p:cNvSpPr/>
            <p:nvPr/>
          </p:nvSpPr>
          <p:spPr>
            <a:xfrm>
              <a:off x="0" y="0"/>
              <a:ext cx="2490000" cy="2490000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rgbClr val="D3D3D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8" name="45+ CITIES"/>
            <p:cNvSpPr/>
            <p:nvPr/>
          </p:nvSpPr>
          <p:spPr>
            <a:xfrm>
              <a:off x="364652" y="755303"/>
              <a:ext cx="1760696" cy="979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b="1" sz="2400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pPr/>
              <a:r>
                <a:t>45+ CITIES</a:t>
              </a:r>
            </a:p>
          </p:txBody>
        </p:sp>
      </p:grpSp>
      <p:grpSp>
        <p:nvGrpSpPr>
          <p:cNvPr id="242" name="Shape 150"/>
          <p:cNvGrpSpPr/>
          <p:nvPr/>
        </p:nvGrpSpPr>
        <p:grpSpPr>
          <a:xfrm>
            <a:off x="426320" y="1343638"/>
            <a:ext cx="2607426" cy="2484740"/>
            <a:chOff x="294127" y="416814"/>
            <a:chExt cx="2607425" cy="2484739"/>
          </a:xfrm>
        </p:grpSpPr>
        <p:sp>
          <p:nvSpPr>
            <p:cNvPr id="240" name="Oval"/>
            <p:cNvSpPr/>
            <p:nvPr/>
          </p:nvSpPr>
          <p:spPr>
            <a:xfrm>
              <a:off x="294127" y="416814"/>
              <a:ext cx="2607427" cy="2484740"/>
            </a:xfrm>
            <a:prstGeom prst="ellipse">
              <a:avLst/>
            </a:prstGeom>
            <a:solidFill>
              <a:srgbClr val="88398A"/>
            </a:solidFill>
            <a:ln w="762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1" name="20+ COUNTRIES"/>
            <p:cNvSpPr/>
            <p:nvPr/>
          </p:nvSpPr>
          <p:spPr>
            <a:xfrm>
              <a:off x="571987" y="859971"/>
              <a:ext cx="2051708" cy="15984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pPr/>
              <a:r>
                <a:t>20+ COUNTRIES</a:t>
              </a:r>
            </a:p>
          </p:txBody>
        </p:sp>
      </p:grpSp>
      <p:grpSp>
        <p:nvGrpSpPr>
          <p:cNvPr id="245" name="Shape 151"/>
          <p:cNvGrpSpPr/>
          <p:nvPr/>
        </p:nvGrpSpPr>
        <p:grpSpPr>
          <a:xfrm>
            <a:off x="6371450" y="1335431"/>
            <a:ext cx="2536137" cy="2536138"/>
            <a:chOff x="0" y="0"/>
            <a:chExt cx="2536136" cy="2536136"/>
          </a:xfrm>
        </p:grpSpPr>
        <p:sp>
          <p:nvSpPr>
            <p:cNvPr id="243" name="Circle"/>
            <p:cNvSpPr/>
            <p:nvPr/>
          </p:nvSpPr>
          <p:spPr>
            <a:xfrm>
              <a:off x="0" y="0"/>
              <a:ext cx="2536137" cy="2536137"/>
            </a:xfrm>
            <a:prstGeom prst="ellipse">
              <a:avLst/>
            </a:prstGeom>
            <a:solidFill>
              <a:srgbClr val="88398A"/>
            </a:solidFill>
            <a:ln w="762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44" name="6000+ MEMBERS"/>
            <p:cNvSpPr/>
            <p:nvPr/>
          </p:nvSpPr>
          <p:spPr>
            <a:xfrm>
              <a:off x="371409" y="569507"/>
              <a:ext cx="1793319" cy="13971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b="1" sz="24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pPr/>
              <a:r>
                <a:t>6000+ MEMBERS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ani_map_less_frames.gif" descr="ani_map_less_frame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37" y="88900"/>
            <a:ext cx="9001126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Twitter followers by each chapter"/>
          <p:cNvSpPr/>
          <p:nvPr/>
        </p:nvSpPr>
        <p:spPr>
          <a:xfrm>
            <a:off x="3196725" y="181355"/>
            <a:ext cx="2752513" cy="46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1300"/>
            </a:lvl1pPr>
          </a:lstStyle>
          <a:p>
            <a:pPr/>
            <a:r>
              <a:t>Twitter followers by each chapter</a:t>
            </a:r>
          </a:p>
        </p:txBody>
      </p:sp>
      <p:sp>
        <p:nvSpPr>
          <p:cNvPr id="249" name="Made with 💜 by Daniela Vázquez"/>
          <p:cNvSpPr/>
          <p:nvPr/>
        </p:nvSpPr>
        <p:spPr>
          <a:xfrm>
            <a:off x="6202467" y="4764138"/>
            <a:ext cx="208351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/>
            </a:pPr>
            <a:r>
              <a:t>Made with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💜</a:t>
            </a:r>
            <a:r>
              <a:t> by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 invalidUrl="" action="" tgtFrame="" tooltip="" history="1" highlightClick="0" endSnd="0"/>
              </a:rPr>
              <a:t>Daniela Vázquez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08464"/>
            <a:ext cx="9144000" cy="3043239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R-Ladies Community"/>
          <p:cNvSpPr/>
          <p:nvPr/>
        </p:nvSpPr>
        <p:spPr>
          <a:xfrm>
            <a:off x="1461871" y="583304"/>
            <a:ext cx="6220258" cy="810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4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http://bit.ly/rladies_twitter"/>
          <p:cNvSpPr/>
          <p:nvPr/>
        </p:nvSpPr>
        <p:spPr>
          <a:xfrm>
            <a:off x="3284323" y="4714463"/>
            <a:ext cx="206072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http://bit.ly/rladies_twitter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398685" y="1030816"/>
            <a:ext cx="8058763" cy="3631223"/>
            <a:chOff x="0" y="40374"/>
            <a:chExt cx="8058761" cy="3631222"/>
          </a:xfrm>
        </p:grpSpPr>
        <p:sp>
          <p:nvSpPr>
            <p:cNvPr id="255" name="Rectangle"/>
            <p:cNvSpPr/>
            <p:nvPr/>
          </p:nvSpPr>
          <p:spPr>
            <a:xfrm>
              <a:off x="0" y="40374"/>
              <a:ext cx="8058762" cy="3631224"/>
            </a:xfrm>
            <a:prstGeom prst="rect">
              <a:avLst/>
            </a:prstGeom>
            <a:noFill/>
            <a:ln w="25400" cap="flat">
              <a:solidFill>
                <a:srgbClr val="88398B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56" name="pasted-image.png" descr="pasted-image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8375" y="58482"/>
              <a:ext cx="2711418" cy="35696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7" name="pasted-image.png" descr="pasted-image.png"/>
            <p:cNvPicPr>
              <a:picLocks noChangeAspect="0"/>
            </p:cNvPicPr>
            <p:nvPr/>
          </p:nvPicPr>
          <p:blipFill>
            <a:blip r:embed="rId3">
              <a:extLst/>
            </a:blip>
            <a:srcRect l="885" t="0" r="885" b="0"/>
            <a:stretch>
              <a:fillRect/>
            </a:stretch>
          </p:blipFill>
          <p:spPr>
            <a:xfrm>
              <a:off x="2717709" y="50800"/>
              <a:ext cx="2623410" cy="35852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pasted-image.png" descr="pasted-image.png"/>
            <p:cNvPicPr>
              <a:picLocks noChangeAspect="0"/>
            </p:cNvPicPr>
            <p:nvPr/>
          </p:nvPicPr>
          <p:blipFill>
            <a:blip r:embed="rId4">
              <a:extLst/>
            </a:blip>
            <a:srcRect l="926" t="0" r="926" b="0"/>
            <a:stretch>
              <a:fillRect/>
            </a:stretch>
          </p:blipFill>
          <p:spPr>
            <a:xfrm>
              <a:off x="5401642" y="50800"/>
              <a:ext cx="2623444" cy="3610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0" name="#RLadies Twitter"/>
          <p:cNvSpPr/>
          <p:nvPr/>
        </p:nvSpPr>
        <p:spPr>
          <a:xfrm>
            <a:off x="2704388" y="170744"/>
            <a:ext cx="3735224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#RLadies </a:t>
            </a:r>
            <a:r>
              <a:rPr>
                <a:solidFill>
                  <a:srgbClr val="000000"/>
                </a:solidFill>
              </a:rPr>
              <a:t>Twitter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75" y="719674"/>
            <a:ext cx="3371204" cy="29506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263" name="Made with 💜 by Bea Hernández"/>
          <p:cNvSpPr/>
          <p:nvPr/>
        </p:nvSpPr>
        <p:spPr>
          <a:xfrm>
            <a:off x="47200" y="4836104"/>
            <a:ext cx="1970594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/>
            </a:pPr>
            <a:r>
              <a:t>Made with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💜</a:t>
            </a:r>
            <a:r>
              <a:t> by Bea Hernández</a:t>
            </a:r>
          </a:p>
        </p:txBody>
      </p:sp>
      <p:pic>
        <p:nvPicPr>
          <p:cNvPr id="26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7335" y="0"/>
            <a:ext cx="1975197" cy="5143500"/>
          </a:xfrm>
          <a:prstGeom prst="rect">
            <a:avLst/>
          </a:prstGeom>
          <a:ln>
            <a:solidFill>
              <a:srgbClr val="88398A"/>
            </a:solidFill>
          </a:ln>
        </p:spPr>
      </p:pic>
      <p:pic>
        <p:nvPicPr>
          <p:cNvPr id="26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13340" y="1311553"/>
            <a:ext cx="2652963" cy="30522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524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266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73365" y="2524814"/>
            <a:ext cx="2153705" cy="25575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267" name="All R-Ladies events"/>
          <p:cNvSpPr/>
          <p:nvPr/>
        </p:nvSpPr>
        <p:spPr>
          <a:xfrm>
            <a:off x="4482641" y="4707783"/>
            <a:ext cx="1881108" cy="3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All R-Ladies events</a:t>
            </a:r>
          </a:p>
        </p:txBody>
      </p:sp>
      <p:sp>
        <p:nvSpPr>
          <p:cNvPr id="268" name="R-Ladies Speakers"/>
          <p:cNvSpPr/>
          <p:nvPr/>
        </p:nvSpPr>
        <p:spPr>
          <a:xfrm>
            <a:off x="4928636" y="798385"/>
            <a:ext cx="1881108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R-Ladies Speakers</a:t>
            </a:r>
          </a:p>
        </p:txBody>
      </p:sp>
      <p:sp>
        <p:nvSpPr>
          <p:cNvPr id="269" name="R-Ladies Website"/>
          <p:cNvSpPr/>
          <p:nvPr/>
        </p:nvSpPr>
        <p:spPr>
          <a:xfrm>
            <a:off x="2348738" y="-49579"/>
            <a:ext cx="392038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Website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066" y="897684"/>
            <a:ext cx="4774886" cy="18014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27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0850" y="588493"/>
            <a:ext cx="2409586" cy="4101981"/>
          </a:xfrm>
          <a:prstGeom prst="rect">
            <a:avLst/>
          </a:prstGeom>
          <a:ln>
            <a:solidFill>
              <a:srgbClr val="88398A"/>
            </a:solidFill>
          </a:ln>
        </p:spPr>
      </p:pic>
      <p:pic>
        <p:nvPicPr>
          <p:cNvPr id="27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780" y="3281899"/>
            <a:ext cx="4053458" cy="1603368"/>
          </a:xfrm>
          <a:prstGeom prst="rect">
            <a:avLst/>
          </a:prstGeom>
          <a:ln>
            <a:solidFill>
              <a:srgbClr val="88398A"/>
            </a:solidFill>
          </a:ln>
        </p:spPr>
      </p:pic>
      <p:sp>
        <p:nvSpPr>
          <p:cNvPr id="274" name="R-package"/>
          <p:cNvSpPr/>
          <p:nvPr/>
        </p:nvSpPr>
        <p:spPr>
          <a:xfrm>
            <a:off x="1430113" y="2839404"/>
            <a:ext cx="1881108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R-package</a:t>
            </a:r>
          </a:p>
        </p:txBody>
      </p:sp>
      <p:sp>
        <p:nvSpPr>
          <p:cNvPr id="275" name="Shared Material"/>
          <p:cNvSpPr/>
          <p:nvPr/>
        </p:nvSpPr>
        <p:spPr>
          <a:xfrm>
            <a:off x="6285089" y="4707783"/>
            <a:ext cx="1881108" cy="3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Shared Material</a:t>
            </a:r>
          </a:p>
        </p:txBody>
      </p:sp>
      <p:sp>
        <p:nvSpPr>
          <p:cNvPr id="276" name="R-Ladies Github"/>
          <p:cNvSpPr/>
          <p:nvPr/>
        </p:nvSpPr>
        <p:spPr>
          <a:xfrm>
            <a:off x="2379238" y="1229"/>
            <a:ext cx="3633725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2263" y="809171"/>
            <a:ext cx="3713229" cy="4190396"/>
          </a:xfrm>
          <a:prstGeom prst="rect">
            <a:avLst/>
          </a:prstGeom>
          <a:ln>
            <a:solidFill>
              <a:srgbClr val="88398A"/>
            </a:solidFill>
          </a:ln>
        </p:spPr>
      </p:pic>
      <p:sp>
        <p:nvSpPr>
          <p:cNvPr id="279" name="R-Ladies Support"/>
          <p:cNvSpPr/>
          <p:nvPr/>
        </p:nvSpPr>
        <p:spPr>
          <a:xfrm>
            <a:off x="2873425" y="96386"/>
            <a:ext cx="3930905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Support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7723" r="0" b="24139"/>
          <a:stretch>
            <a:fillRect/>
          </a:stretch>
        </p:blipFill>
        <p:spPr>
          <a:xfrm>
            <a:off x="74232" y="935494"/>
            <a:ext cx="5688852" cy="12324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28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8364" y="1138280"/>
            <a:ext cx="3526480" cy="8995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283" name="R-Ladies Blogs"/>
          <p:cNvSpPr/>
          <p:nvPr/>
        </p:nvSpPr>
        <p:spPr>
          <a:xfrm>
            <a:off x="2755137" y="96386"/>
            <a:ext cx="3430271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Blogs</a:t>
            </a:r>
          </a:p>
        </p:txBody>
      </p:sp>
      <p:sp>
        <p:nvSpPr>
          <p:cNvPr id="284" name="https://d4tagirl.com/"/>
          <p:cNvSpPr/>
          <p:nvPr/>
        </p:nvSpPr>
        <p:spPr>
          <a:xfrm>
            <a:off x="2285540" y="2206199"/>
            <a:ext cx="1266191" cy="24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https://d4tagirl.com/</a:t>
            </a:r>
          </a:p>
        </p:txBody>
      </p:sp>
      <p:sp>
        <p:nvSpPr>
          <p:cNvPr id="285" name="http://www.masalmon.eu/"/>
          <p:cNvSpPr/>
          <p:nvPr/>
        </p:nvSpPr>
        <p:spPr>
          <a:xfrm>
            <a:off x="6385813" y="715112"/>
            <a:ext cx="1571753" cy="24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http://www.masalmon.eu/</a:t>
            </a:r>
          </a:p>
        </p:txBody>
      </p:sp>
      <p:pic>
        <p:nvPicPr>
          <p:cNvPr id="286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4248" t="0" r="35733" b="27695"/>
          <a:stretch>
            <a:fillRect/>
          </a:stretch>
        </p:blipFill>
        <p:spPr>
          <a:xfrm>
            <a:off x="3026296" y="3293109"/>
            <a:ext cx="4506710" cy="1617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287" name="http://livefreeordichotomize.com/"/>
          <p:cNvSpPr/>
          <p:nvPr/>
        </p:nvSpPr>
        <p:spPr>
          <a:xfrm>
            <a:off x="4428908" y="4901293"/>
            <a:ext cx="1985773" cy="24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http://livefreeordichotomize.com/</a:t>
            </a:r>
          </a:p>
        </p:txBody>
      </p:sp>
      <p:pic>
        <p:nvPicPr>
          <p:cNvPr id="288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366" y="2778490"/>
            <a:ext cx="2760027" cy="20261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289" name="https://jasdumas.github.io/"/>
          <p:cNvSpPr/>
          <p:nvPr/>
        </p:nvSpPr>
        <p:spPr>
          <a:xfrm>
            <a:off x="327358" y="4877023"/>
            <a:ext cx="1630935" cy="24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https://jasdumas.github.io/</a:t>
            </a:r>
          </a:p>
        </p:txBody>
      </p:sp>
      <p:pic>
        <p:nvPicPr>
          <p:cNvPr id="290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rcRect l="5489" t="0" r="5489" b="36032"/>
          <a:stretch>
            <a:fillRect/>
          </a:stretch>
        </p:blipFill>
        <p:spPr>
          <a:xfrm>
            <a:off x="3844660" y="2360416"/>
            <a:ext cx="4991524" cy="7322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291" name="https://sctyner.github.io/"/>
          <p:cNvSpPr/>
          <p:nvPr/>
        </p:nvSpPr>
        <p:spPr>
          <a:xfrm>
            <a:off x="7638878" y="3185861"/>
            <a:ext cx="1489711" cy="240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https://sctyner.github.io/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917" r="0" b="22365"/>
          <a:stretch>
            <a:fillRect/>
          </a:stretch>
        </p:blipFill>
        <p:spPr>
          <a:xfrm>
            <a:off x="-34568" y="-42863"/>
            <a:ext cx="9213252" cy="522929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What is R-Ladies?"/>
          <p:cNvSpPr/>
          <p:nvPr/>
        </p:nvSpPr>
        <p:spPr>
          <a:xfrm>
            <a:off x="704370" y="17115"/>
            <a:ext cx="7735260" cy="795520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is R-Ladies?</a:t>
            </a:r>
          </a:p>
        </p:txBody>
      </p:sp>
      <p:sp>
        <p:nvSpPr>
          <p:cNvPr id="160" name="#rdogladies"/>
          <p:cNvSpPr/>
          <p:nvPr/>
        </p:nvSpPr>
        <p:spPr>
          <a:xfrm>
            <a:off x="7131564" y="4614744"/>
            <a:ext cx="1944016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#rdogladies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-Ladies Food"/>
          <p:cNvSpPr/>
          <p:nvPr/>
        </p:nvSpPr>
        <p:spPr>
          <a:xfrm>
            <a:off x="2755138" y="96386"/>
            <a:ext cx="3295397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Food</a:t>
            </a:r>
          </a:p>
        </p:txBody>
      </p:sp>
      <p:pic>
        <p:nvPicPr>
          <p:cNvPr id="2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144" y="790587"/>
            <a:ext cx="3020374" cy="2265281"/>
          </a:xfrm>
          <a:prstGeom prst="rect">
            <a:avLst/>
          </a:prstGeom>
          <a:ln>
            <a:solidFill>
              <a:srgbClr val="88398A"/>
            </a:solidFill>
          </a:ln>
        </p:spPr>
      </p:pic>
      <p:pic>
        <p:nvPicPr>
          <p:cNvPr id="29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9124" y="792968"/>
            <a:ext cx="2228002" cy="2081100"/>
          </a:xfrm>
          <a:prstGeom prst="rect">
            <a:avLst/>
          </a:prstGeom>
          <a:ln>
            <a:solidFill>
              <a:srgbClr val="88398A"/>
            </a:solidFill>
          </a:ln>
        </p:spPr>
      </p:pic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rcRect l="0" t="14053" r="0" b="0"/>
          <a:stretch>
            <a:fillRect/>
          </a:stretch>
        </p:blipFill>
        <p:spPr>
          <a:xfrm>
            <a:off x="6151731" y="714132"/>
            <a:ext cx="2294156" cy="2081280"/>
          </a:xfrm>
          <a:prstGeom prst="rect">
            <a:avLst/>
          </a:prstGeom>
          <a:ln>
            <a:solidFill>
              <a:srgbClr val="88398A"/>
            </a:solidFill>
          </a:ln>
        </p:spPr>
      </p:pic>
      <p:pic>
        <p:nvPicPr>
          <p:cNvPr id="297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5161" y="3184630"/>
            <a:ext cx="2250107" cy="1807779"/>
          </a:xfrm>
          <a:prstGeom prst="rect">
            <a:avLst/>
          </a:prstGeom>
          <a:ln>
            <a:solidFill>
              <a:srgbClr val="88398A"/>
            </a:solidFill>
          </a:ln>
        </p:spPr>
      </p:pic>
      <p:pic>
        <p:nvPicPr>
          <p:cNvPr id="298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830891" y="3111063"/>
            <a:ext cx="1844467" cy="1954913"/>
          </a:xfrm>
          <a:prstGeom prst="rect">
            <a:avLst/>
          </a:prstGeom>
          <a:ln>
            <a:solidFill>
              <a:srgbClr val="88398A"/>
            </a:solidFill>
          </a:ln>
        </p:spPr>
      </p:pic>
      <p:pic>
        <p:nvPicPr>
          <p:cNvPr id="299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rcRect l="2495" t="8132" r="16529" b="0"/>
          <a:stretch>
            <a:fillRect/>
          </a:stretch>
        </p:blipFill>
        <p:spPr>
          <a:xfrm>
            <a:off x="6296392" y="2858666"/>
            <a:ext cx="2004985" cy="2274674"/>
          </a:xfrm>
          <a:prstGeom prst="rect">
            <a:avLst/>
          </a:prstGeom>
          <a:ln>
            <a:solidFill>
              <a:srgbClr val="88398A"/>
            </a:solidFill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-Ladies Visits"/>
          <p:cNvSpPr/>
          <p:nvPr/>
        </p:nvSpPr>
        <p:spPr>
          <a:xfrm>
            <a:off x="2755138" y="96386"/>
            <a:ext cx="3353918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Visits</a:t>
            </a:r>
          </a:p>
        </p:txBody>
      </p:sp>
      <p:sp>
        <p:nvSpPr>
          <p:cNvPr id="302" name="R-Ladies Lisbon"/>
          <p:cNvSpPr/>
          <p:nvPr/>
        </p:nvSpPr>
        <p:spPr>
          <a:xfrm>
            <a:off x="1382441" y="1456810"/>
            <a:ext cx="1483336" cy="3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Lisbon</a:t>
            </a:r>
          </a:p>
        </p:txBody>
      </p:sp>
      <p:pic>
        <p:nvPicPr>
          <p:cNvPr id="30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466" t="9132" r="23677" b="0"/>
          <a:stretch>
            <a:fillRect/>
          </a:stretch>
        </p:blipFill>
        <p:spPr>
          <a:xfrm>
            <a:off x="669759" y="1889029"/>
            <a:ext cx="3111443" cy="224446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Mia Chang from R-Ladies Taipei"/>
          <p:cNvSpPr/>
          <p:nvPr/>
        </p:nvSpPr>
        <p:spPr>
          <a:xfrm>
            <a:off x="900569" y="4263394"/>
            <a:ext cx="2649881" cy="28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Mia Chang from </a:t>
            </a: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Taipei</a:t>
            </a:r>
          </a:p>
        </p:txBody>
      </p:sp>
      <p:pic>
        <p:nvPicPr>
          <p:cNvPr id="30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21938" t="19542" r="0" b="0"/>
          <a:stretch>
            <a:fillRect/>
          </a:stretch>
        </p:blipFill>
        <p:spPr>
          <a:xfrm>
            <a:off x="5233082" y="1849828"/>
            <a:ext cx="2988786" cy="2310377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R-Ladies Rio de Janeiro"/>
          <p:cNvSpPr/>
          <p:nvPr/>
        </p:nvSpPr>
        <p:spPr>
          <a:xfrm>
            <a:off x="5659940" y="1426950"/>
            <a:ext cx="2135151" cy="3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Rio de Janeiro</a:t>
            </a:r>
          </a:p>
        </p:txBody>
      </p:sp>
      <p:sp>
        <p:nvSpPr>
          <p:cNvPr id="307" name="Gabriela de Queiroz from R-Ladies San Francisco"/>
          <p:cNvSpPr/>
          <p:nvPr/>
        </p:nvSpPr>
        <p:spPr>
          <a:xfrm>
            <a:off x="4706310" y="4280733"/>
            <a:ext cx="4042411" cy="28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Gabriela de Queiroz from </a:t>
            </a: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San Francisco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-Ladies Events"/>
          <p:cNvSpPr/>
          <p:nvPr/>
        </p:nvSpPr>
        <p:spPr>
          <a:xfrm>
            <a:off x="2755138" y="96386"/>
            <a:ext cx="366024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Events</a:t>
            </a:r>
          </a:p>
        </p:txBody>
      </p:sp>
      <p:pic>
        <p:nvPicPr>
          <p:cNvPr id="3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6872" r="6370" b="23765"/>
          <a:stretch>
            <a:fillRect/>
          </a:stretch>
        </p:blipFill>
        <p:spPr>
          <a:xfrm>
            <a:off x="71850" y="620287"/>
            <a:ext cx="2566852" cy="1885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hU2F8frTDOtK9Hszxd7-ADoJkM3kX6P3ZAafgtC3470pQi10aADRi2l8YMJm-Hb_ZhpGiizRHMIU-_a1Zqk848Q0BsN9n1NcCV3RvnAzcc7-w0EuHEybO7FSPky-ki201jDmIefJHtM.jpg" descr="hU2F8frTDOtK9Hszxd7-ADoJkM3kX6P3ZAafgtC3470pQi10aADRi2l8YMJm-Hb_ZhpGiizRHMIU-_a1Zqk848Q0BsN9n1NcCV3RvnAzcc7-w0EuHEybO7FSPky-ki201jDmIefJHtM.jpg"/>
          <p:cNvPicPr>
            <a:picLocks noChangeAspect="1"/>
          </p:cNvPicPr>
          <p:nvPr/>
        </p:nvPicPr>
        <p:blipFill>
          <a:blip r:embed="rId3">
            <a:extLst/>
          </a:blip>
          <a:srcRect l="21479" t="4884" r="42201" b="33040"/>
          <a:stretch>
            <a:fillRect/>
          </a:stretch>
        </p:blipFill>
        <p:spPr>
          <a:xfrm>
            <a:off x="5481303" y="794159"/>
            <a:ext cx="1465170" cy="1408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F4bDuCJQIbIB9lxvhXNAV_loUSgeJ7rRe600TLq31PT5SSvjQ3yzsp0rUhNp7LDbpccSTdY5NtNAdHvcRf54qAL-zq-oj2znBfwLIH6n-iE1-Kk1k20K7EjMahgItTCCBksuHP6BnME.jpg" descr="F4bDuCJQIbIB9lxvhXNAV_loUSgeJ7rRe600TLq31PT5SSvjQ3yzsp0rUhNp7LDbpccSTdY5NtNAdHvcRf54qAL-zq-oj2znBfwLIH6n-iE1-Kk1k20K7EjMahgItTCCBksuHP6BnME.jpg"/>
          <p:cNvPicPr>
            <a:picLocks noChangeAspect="1"/>
          </p:cNvPicPr>
          <p:nvPr/>
        </p:nvPicPr>
        <p:blipFill>
          <a:blip r:embed="rId4">
            <a:extLst/>
          </a:blip>
          <a:srcRect l="0" t="33684" r="15607" b="0"/>
          <a:stretch>
            <a:fillRect/>
          </a:stretch>
        </p:blipFill>
        <p:spPr>
          <a:xfrm>
            <a:off x="44922" y="2527353"/>
            <a:ext cx="2881955" cy="1273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6f8pXJYzgRKB1yOUfnUm1c_VJSsAzaM8sDcyRq9M7ntV7d43nS8bNsh_54k-XrP8ecEjwJqBELAdmytDtXNbCOgN8zgXE88QU2Sgq3ih0YRACVANqz4i3khU9b14_RQscQ7SoQtZAmc.jpg" descr="6f8pXJYzgRKB1yOUfnUm1c_VJSsAzaM8sDcyRq9M7ntV7d43nS8bNsh_54k-XrP8ecEjwJqBELAdmytDtXNbCOgN8zgXE88QU2Sgq3ih0YRACVANqz4i3khU9b14_RQscQ7SoQtZAmc.jpg"/>
          <p:cNvPicPr>
            <a:picLocks noChangeAspect="1"/>
          </p:cNvPicPr>
          <p:nvPr/>
        </p:nvPicPr>
        <p:blipFill>
          <a:blip r:embed="rId5">
            <a:extLst/>
          </a:blip>
          <a:srcRect l="34498" t="59654" r="27447" b="21540"/>
          <a:stretch>
            <a:fillRect/>
          </a:stretch>
        </p:blipFill>
        <p:spPr>
          <a:xfrm>
            <a:off x="2704338" y="875439"/>
            <a:ext cx="2288746" cy="1130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MPPazgcBVkrs89f490zAfFAxXHzS8ST9j6j3mAQr948tYcsxjw9mAnal0gjwE5Zlpfee3nUyKoBD57_bjnH9xHO_ec8vgXcOHYCQHQMhlx3R1FbwHRJ6Ob_GNigda9Ue-YeraO4ucR8.jpg" descr="MPPazgcBVkrs89f490zAfFAxXHzS8ST9j6j3mAQr948tYcsxjw9mAnal0gjwE5Zlpfee3nUyKoBD57_bjnH9xHO_ec8vgXcOHYCQHQMhlx3R1FbwHRJ6Ob_GNigda9Ue-YeraO4ucR8.jpg"/>
          <p:cNvPicPr>
            <a:picLocks noChangeAspect="1"/>
          </p:cNvPicPr>
          <p:nvPr/>
        </p:nvPicPr>
        <p:blipFill>
          <a:blip r:embed="rId6">
            <a:extLst/>
          </a:blip>
          <a:srcRect l="0" t="0" r="18213" b="12382"/>
          <a:stretch>
            <a:fillRect/>
          </a:stretch>
        </p:blipFill>
        <p:spPr>
          <a:xfrm>
            <a:off x="3046022" y="2148608"/>
            <a:ext cx="2077378" cy="1479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2ZNWUieccjoIRxT5Ybp8b6I_jDaKCmIhH68tiF0hiYSDr3uSEQ9SFxeTTyMepLrkQz1HhBl7TxbpYGPRK6msyEkhZk4yvYyxl0Wf2wVq2rC7GlGkqOp5sWy0eCPtkcFksU3dmwZN-BY.jpg" descr="2ZNWUieccjoIRxT5Ybp8b6I_jDaKCmIhH68tiF0hiYSDr3uSEQ9SFxeTTyMepLrkQz1HhBl7TxbpYGPRK6msyEkhZk4yvYyxl0Wf2wVq2rC7GlGkqOp5sWy0eCPtkcFksU3dmwZN-BY.jpg"/>
          <p:cNvPicPr>
            <a:picLocks noChangeAspect="1"/>
          </p:cNvPicPr>
          <p:nvPr/>
        </p:nvPicPr>
        <p:blipFill>
          <a:blip r:embed="rId7">
            <a:extLst/>
          </a:blip>
          <a:srcRect l="41835" t="0" r="0" b="0"/>
          <a:stretch>
            <a:fillRect/>
          </a:stretch>
        </p:blipFill>
        <p:spPr>
          <a:xfrm>
            <a:off x="105899" y="3949437"/>
            <a:ext cx="1477368" cy="1125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z-0ZIpNKZbHm0vEUU6_gPh69siMae1Pcw3vOZIxCriSPQZqgaOZzisufw36oW9f26iqlxJUaAp5GQJCOpQz1flVIREsHW48-vrpw_o3U-SWE7tWrrMiL3vmbYtROZJdqY677iP0D1cc.png" descr="z-0ZIpNKZbHm0vEUU6_gPh69siMae1Pcw3vOZIxCriSPQZqgaOZzisufw36oW9f26iqlxJUaAp5GQJCOpQz1flVIREsHW48-vrpw_o3U-SWE7tWrrMiL3vmbYtROZJdqY677iP0D1cc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98862" y="3194354"/>
            <a:ext cx="2250405" cy="1928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xOZj8mNQtqnS090RkKohHHeudcXNidpmIeyTKrahvUqNlw_XP8MWQ0dAgwKTpfgtMJybIkmo9KsH5Mwf2A1h9bln05fcpOQ8KnsOB6EQdjn765kI-NBFDVV9h4NXPxXxxOX5mYYbE28.png" descr="xOZj8mNQtqnS090RkKohHHeudcXNidpmIeyTKrahvUqNlw_XP8MWQ0dAgwKTpfgtMJybIkmo9KsH5Mwf2A1h9bln05fcpOQ8KnsOB6EQdjn765kI-NBFDVV9h4NXPxXxxOX5mYYbE28.png"/>
          <p:cNvPicPr>
            <a:picLocks noChangeAspect="1"/>
          </p:cNvPicPr>
          <p:nvPr/>
        </p:nvPicPr>
        <p:blipFill>
          <a:blip r:embed="rId9">
            <a:extLst/>
          </a:blip>
          <a:srcRect l="11878" t="17504" r="11878" b="22293"/>
          <a:stretch>
            <a:fillRect/>
          </a:stretch>
        </p:blipFill>
        <p:spPr>
          <a:xfrm>
            <a:off x="7434752" y="824245"/>
            <a:ext cx="1672432" cy="1723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3j_v4h9HebLAXW6_95lhSZWNdumX2Ie7ZPv2v15lKmfAC86dzR7avqECGIDZnhLVAHWWWct6O9UocpkksOqTM-vdtydIC_ZOjzW48luzJzhXcVKfab6RZ4LfEtCdwG6nIjv8yMLTbIo.jpg" descr="3j_v4h9HebLAXW6_95lhSZWNdumX2Ie7ZPv2v15lKmfAC86dzR7avqECGIDZnhLVAHWWWct6O9UocpkksOqTM-vdtydIC_ZOjzW48luzJzhXcVKfab6RZ4LfEtCdwG6nIjv8yMLTbIo.jpg"/>
          <p:cNvPicPr>
            <a:picLocks noChangeAspect="1"/>
          </p:cNvPicPr>
          <p:nvPr/>
        </p:nvPicPr>
        <p:blipFill>
          <a:blip r:embed="rId10">
            <a:extLst/>
          </a:blip>
          <a:srcRect l="4885" t="1513" r="9358" b="32893"/>
          <a:stretch>
            <a:fillRect/>
          </a:stretch>
        </p:blipFill>
        <p:spPr>
          <a:xfrm>
            <a:off x="4584730" y="3743217"/>
            <a:ext cx="1865673" cy="1426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R0KrrX9nvHy1yaBIDC1Kb6n-P97inHdrA7-gWtLXKqD9eGl4W6_j97rTC5q4f46x7u3qt3t68qjOfEBYP1aLMlO8mR2Zhr8bdTt0Q6G0pK5PeaE-LOwQ4KhAsrXdA8Y0GbXZXxQeZvk.png" descr="R0KrrX9nvHy1yaBIDC1Kb6n-P97inHdrA7-gWtLXKqD9eGl4W6_j97rTC5q4f46x7u3qt3t68qjOfEBYP1aLMlO8mR2Zhr8bdTt0Q6G0pK5PeaE-LOwQ4KhAsrXdA8Y0GbXZXxQeZvk.png"/>
          <p:cNvPicPr>
            <a:picLocks noChangeAspect="1"/>
          </p:cNvPicPr>
          <p:nvPr/>
        </p:nvPicPr>
        <p:blipFill>
          <a:blip r:embed="rId11">
            <a:extLst/>
          </a:blip>
          <a:srcRect l="0" t="9614" r="6548" b="28164"/>
          <a:stretch>
            <a:fillRect/>
          </a:stretch>
        </p:blipFill>
        <p:spPr>
          <a:xfrm>
            <a:off x="1820359" y="3919473"/>
            <a:ext cx="2373670" cy="1185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VEPdU8pNfikqT-9BpbJtpUwjD5ePxoqtO0Sqt2nOoH9qHZrcUw5besJPR-2boS_YvT0Z92lNX6Kkn0-FA4FIhxAgZO3j2Ee1CU-YrbNDBIHTpS98hN7VunssYAXGJnYvvuAD2si_SyY.jpg" descr="VEPdU8pNfikqT-9BpbJtpUwjD5ePxoqtO0Sqt2nOoH9qHZrcUw5besJPR-2boS_YvT0Z92lNX6Kkn0-FA4FIhxAgZO3j2Ee1CU-YrbNDBIHTpS98hN7VunssYAXGJnYvvuAD2si_SyY.jpg"/>
          <p:cNvPicPr>
            <a:picLocks noChangeAspect="1"/>
          </p:cNvPicPr>
          <p:nvPr/>
        </p:nvPicPr>
        <p:blipFill>
          <a:blip r:embed="rId12">
            <a:extLst/>
          </a:blip>
          <a:srcRect l="10033" t="36377" r="10033" b="10033"/>
          <a:stretch>
            <a:fillRect/>
          </a:stretch>
        </p:blipFill>
        <p:spPr>
          <a:xfrm>
            <a:off x="5239566" y="2334371"/>
            <a:ext cx="2540001" cy="1277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-Ladies Tour"/>
          <p:cNvSpPr/>
          <p:nvPr/>
        </p:nvSpPr>
        <p:spPr>
          <a:xfrm>
            <a:off x="2755138" y="96386"/>
            <a:ext cx="314314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Tour</a:t>
            </a:r>
          </a:p>
        </p:txBody>
      </p:sp>
      <p:pic>
        <p:nvPicPr>
          <p:cNvPr id="3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8696" r="6507" b="0"/>
          <a:stretch>
            <a:fillRect/>
          </a:stretch>
        </p:blipFill>
        <p:spPr>
          <a:xfrm>
            <a:off x="241327" y="1070864"/>
            <a:ext cx="3465096" cy="2182454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pic>
        <p:nvPicPr>
          <p:cNvPr id="32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0" t="9353" r="0" b="4161"/>
          <a:stretch>
            <a:fillRect/>
          </a:stretch>
        </p:blipFill>
        <p:spPr>
          <a:xfrm>
            <a:off x="1678615" y="2704805"/>
            <a:ext cx="3269944" cy="2121001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pic>
        <p:nvPicPr>
          <p:cNvPr id="32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32234" r="0" b="16835"/>
          <a:stretch>
            <a:fillRect/>
          </a:stretch>
        </p:blipFill>
        <p:spPr>
          <a:xfrm>
            <a:off x="6025378" y="2854851"/>
            <a:ext cx="2847919" cy="1087825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326" name="R-Ladies London"/>
          <p:cNvSpPr/>
          <p:nvPr/>
        </p:nvSpPr>
        <p:spPr>
          <a:xfrm>
            <a:off x="88430" y="4572317"/>
            <a:ext cx="1556056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London</a:t>
            </a:r>
          </a:p>
        </p:txBody>
      </p:sp>
      <p:sp>
        <p:nvSpPr>
          <p:cNvPr id="327" name="R-Ladies BCN"/>
          <p:cNvSpPr/>
          <p:nvPr/>
        </p:nvSpPr>
        <p:spPr>
          <a:xfrm>
            <a:off x="165622" y="3247677"/>
            <a:ext cx="1302513" cy="3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BCN</a:t>
            </a:r>
          </a:p>
        </p:txBody>
      </p:sp>
      <p:sp>
        <p:nvSpPr>
          <p:cNvPr id="328" name="Erin LeDell - Europe Tour"/>
          <p:cNvSpPr/>
          <p:nvPr/>
        </p:nvSpPr>
        <p:spPr>
          <a:xfrm>
            <a:off x="863372" y="751023"/>
            <a:ext cx="2221028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solidFill>
                  <a:srgbClr val="181818"/>
                </a:solidFill>
              </a:defRPr>
            </a:pPr>
            <a:r>
              <a:rPr>
                <a:solidFill>
                  <a:srgbClr val="88398A"/>
                </a:solidFill>
              </a:rPr>
              <a:t>Erin LeDell - Europe Tour</a:t>
            </a:r>
          </a:p>
        </p:txBody>
      </p:sp>
      <p:sp>
        <p:nvSpPr>
          <p:cNvPr id="329" name="Daniela Vázquez - US Tour"/>
          <p:cNvSpPr/>
          <p:nvPr/>
        </p:nvSpPr>
        <p:spPr>
          <a:xfrm>
            <a:off x="5946416" y="954223"/>
            <a:ext cx="2343354" cy="30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B"/>
                </a:solidFill>
              </a:rPr>
              <a:t>Daniela Vázquez</a:t>
            </a:r>
            <a:r>
              <a:rPr>
                <a:solidFill>
                  <a:srgbClr val="88398A"/>
                </a:solidFill>
              </a:rPr>
              <a:t> - US Tour</a:t>
            </a:r>
          </a:p>
        </p:txBody>
      </p:sp>
      <p:sp>
        <p:nvSpPr>
          <p:cNvPr id="330" name="R-Ladies SF"/>
          <p:cNvSpPr/>
          <p:nvPr/>
        </p:nvSpPr>
        <p:spPr>
          <a:xfrm>
            <a:off x="4160051" y="1669196"/>
            <a:ext cx="1134669" cy="3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SF</a:t>
            </a:r>
          </a:p>
        </p:txBody>
      </p:sp>
      <p:sp>
        <p:nvSpPr>
          <p:cNvPr id="331" name="R-Ladies NYC"/>
          <p:cNvSpPr/>
          <p:nvPr/>
        </p:nvSpPr>
        <p:spPr>
          <a:xfrm>
            <a:off x="6801399" y="4058548"/>
            <a:ext cx="1295935" cy="302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NYC</a:t>
            </a:r>
          </a:p>
        </p:txBody>
      </p:sp>
      <p:pic>
        <p:nvPicPr>
          <p:cNvPr id="332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rcRect l="1691" t="27358" r="5111" b="21277"/>
          <a:stretch>
            <a:fillRect/>
          </a:stretch>
        </p:blipFill>
        <p:spPr>
          <a:xfrm>
            <a:off x="5287904" y="1353093"/>
            <a:ext cx="3660536" cy="1513088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-Ladies Go Beyond"/>
          <p:cNvSpPr/>
          <p:nvPr/>
        </p:nvSpPr>
        <p:spPr>
          <a:xfrm>
            <a:off x="2755138" y="96386"/>
            <a:ext cx="4591101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Go Beyond</a:t>
            </a:r>
          </a:p>
        </p:txBody>
      </p:sp>
      <p:pic>
        <p:nvPicPr>
          <p:cNvPr id="33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479" y="1355714"/>
            <a:ext cx="4103094" cy="2733686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R-Ladies Taipei got together with @pyladies and @GirlsinTech, to teach the Taiwan president how to code!"/>
          <p:cNvSpPr/>
          <p:nvPr/>
        </p:nvSpPr>
        <p:spPr>
          <a:xfrm>
            <a:off x="4527084" y="2260937"/>
            <a:ext cx="4103094" cy="9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Taipei </a:t>
            </a:r>
            <a:r>
              <a:t>got together with </a:t>
            </a:r>
            <a:r>
              <a:rPr>
                <a:solidFill>
                  <a:srgbClr val="28A1DE"/>
                </a:solidFill>
                <a:hlinkClick r:id="rId3" invalidUrl="" action="" tgtFrame="" tooltip="" history="1" highlightClick="0" endSnd="0"/>
              </a:rPr>
              <a:t>@pyladies</a:t>
            </a:r>
            <a:r>
              <a:t> and </a:t>
            </a:r>
            <a:r>
              <a:rPr>
                <a:solidFill>
                  <a:srgbClr val="28A1DE"/>
                </a:solidFill>
                <a:hlinkClick r:id="rId4" invalidUrl="" action="" tgtFrame="" tooltip="" history="1" highlightClick="0" endSnd="0"/>
              </a:rPr>
              <a:t>@GirlsinTech</a:t>
            </a:r>
            <a:r>
              <a:t>, to teach the Taiwan president how to code!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-Ladies in the Media"/>
          <p:cNvSpPr/>
          <p:nvPr/>
        </p:nvSpPr>
        <p:spPr>
          <a:xfrm>
            <a:off x="2755138" y="96386"/>
            <a:ext cx="486084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in the Media</a:t>
            </a:r>
          </a:p>
        </p:txBody>
      </p:sp>
      <p:pic>
        <p:nvPicPr>
          <p:cNvPr id="3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13821" b="0"/>
          <a:stretch>
            <a:fillRect/>
          </a:stretch>
        </p:blipFill>
        <p:spPr>
          <a:xfrm>
            <a:off x="180603" y="1852396"/>
            <a:ext cx="2185332" cy="267214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Yanina Bellini from R-Ladies Santa Rosa"/>
          <p:cNvSpPr/>
          <p:nvPr/>
        </p:nvSpPr>
        <p:spPr>
          <a:xfrm>
            <a:off x="129458" y="4602168"/>
            <a:ext cx="3298496" cy="28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Yanina Bellini from </a:t>
            </a: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Santa Rosa</a:t>
            </a:r>
          </a:p>
        </p:txBody>
      </p:sp>
      <p:pic>
        <p:nvPicPr>
          <p:cNvPr id="34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49695" y="961227"/>
            <a:ext cx="3509378" cy="1799914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Alice Daish from R-Ladies London"/>
          <p:cNvSpPr/>
          <p:nvPr/>
        </p:nvSpPr>
        <p:spPr>
          <a:xfrm>
            <a:off x="2795433" y="2779959"/>
            <a:ext cx="2817902" cy="28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Alice Daish from </a:t>
            </a: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London</a:t>
            </a:r>
          </a:p>
        </p:txBody>
      </p:sp>
      <p:pic>
        <p:nvPicPr>
          <p:cNvPr id="34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2971" y="1715535"/>
            <a:ext cx="3059511" cy="3417539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R-Ladies Madrid"/>
          <p:cNvSpPr/>
          <p:nvPr/>
        </p:nvSpPr>
        <p:spPr>
          <a:xfrm>
            <a:off x="4531033" y="3663052"/>
            <a:ext cx="1428040" cy="28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Madrid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R-Ladies Unite"/>
          <p:cNvSpPr/>
          <p:nvPr/>
        </p:nvSpPr>
        <p:spPr>
          <a:xfrm>
            <a:off x="2755138" y="96386"/>
            <a:ext cx="3337459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6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>
                <a:solidFill>
                  <a:srgbClr val="88398A"/>
                </a:solidFill>
              </a:rPr>
              <a:t>R-Ladies </a:t>
            </a:r>
            <a:r>
              <a:rPr>
                <a:solidFill>
                  <a:srgbClr val="000000"/>
                </a:solidFill>
              </a:rPr>
              <a:t>Unite</a:t>
            </a:r>
          </a:p>
        </p:txBody>
      </p:sp>
      <p:pic>
        <p:nvPicPr>
          <p:cNvPr id="3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48" y="2888662"/>
            <a:ext cx="3016704" cy="2262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6" y="695812"/>
            <a:ext cx="5092019" cy="2329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rcRect l="8360" t="20330" r="10192" b="7952"/>
          <a:stretch>
            <a:fillRect/>
          </a:stretch>
        </p:blipFill>
        <p:spPr>
          <a:xfrm>
            <a:off x="4484988" y="2899350"/>
            <a:ext cx="4654546" cy="224132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New York R Conf"/>
          <p:cNvSpPr/>
          <p:nvPr/>
        </p:nvSpPr>
        <p:spPr>
          <a:xfrm>
            <a:off x="5207939" y="1441399"/>
            <a:ext cx="1463778" cy="28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New York R Conf</a:t>
            </a:r>
          </a:p>
        </p:txBody>
      </p:sp>
      <p:sp>
        <p:nvSpPr>
          <p:cNvPr id="351" name="OpenSci RUnconference"/>
          <p:cNvSpPr/>
          <p:nvPr/>
        </p:nvSpPr>
        <p:spPr>
          <a:xfrm>
            <a:off x="6157899" y="2543759"/>
            <a:ext cx="2073454" cy="289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OpenSci RUnconference</a:t>
            </a:r>
          </a:p>
        </p:txBody>
      </p:sp>
      <p:sp>
        <p:nvSpPr>
          <p:cNvPr id="352" name="ENAR"/>
          <p:cNvSpPr/>
          <p:nvPr/>
        </p:nvSpPr>
        <p:spPr>
          <a:xfrm>
            <a:off x="3146100" y="3875095"/>
            <a:ext cx="578155" cy="28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ENAR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141" descr="Shape 141"/>
          <p:cNvPicPr>
            <a:picLocks noChangeAspect="1"/>
          </p:cNvPicPr>
          <p:nvPr/>
        </p:nvPicPr>
        <p:blipFill>
          <a:blip r:embed="rId2">
            <a:extLst/>
          </a:blip>
          <a:srcRect l="0" t="2819" r="0" b="2819"/>
          <a:stretch>
            <a:fillRect/>
          </a:stretch>
        </p:blipFill>
        <p:spPr>
          <a:xfrm>
            <a:off x="8375" y="-30299"/>
            <a:ext cx="9144118" cy="5203998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What is going on in the SF Chapter?"/>
          <p:cNvSpPr/>
          <p:nvPr/>
        </p:nvSpPr>
        <p:spPr>
          <a:xfrm>
            <a:off x="-6086" y="4081115"/>
            <a:ext cx="9156173" cy="1088711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What is going on in the SF Chapter?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91"/>
          <p:cNvSpPr/>
          <p:nvPr>
            <p:ph type="title" idx="4294967295"/>
          </p:nvPr>
        </p:nvSpPr>
        <p:spPr>
          <a:xfrm>
            <a:off x="2740349" y="195749"/>
            <a:ext cx="3663302" cy="11598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48055">
              <a:defRPr sz="4704">
                <a:solidFill>
                  <a:srgbClr val="88398A"/>
                </a:solidFill>
              </a:defRPr>
            </a:lvl1pPr>
          </a:lstStyle>
          <a:p>
            <a:pPr/>
            <a:r>
              <a:t>R-Ladies SF</a:t>
            </a:r>
          </a:p>
        </p:txBody>
      </p:sp>
      <p:grpSp>
        <p:nvGrpSpPr>
          <p:cNvPr id="360" name="Group"/>
          <p:cNvGrpSpPr/>
          <p:nvPr/>
        </p:nvGrpSpPr>
        <p:grpSpPr>
          <a:xfrm>
            <a:off x="37445" y="1846145"/>
            <a:ext cx="3435044" cy="2482156"/>
            <a:chOff x="134591" y="0"/>
            <a:chExt cx="3435042" cy="2482154"/>
          </a:xfrm>
        </p:grpSpPr>
        <p:pic>
          <p:nvPicPr>
            <p:cNvPr id="358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817459" y="0"/>
              <a:ext cx="2069308" cy="206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8036" y="0"/>
                    <a:pt x="5274" y="1056"/>
                    <a:pt x="3165" y="3165"/>
                  </a:cubicBezTo>
                  <a:cubicBezTo>
                    <a:pt x="1056" y="5274"/>
                    <a:pt x="0" y="8036"/>
                    <a:pt x="0" y="10800"/>
                  </a:cubicBezTo>
                  <a:cubicBezTo>
                    <a:pt x="0" y="13564"/>
                    <a:pt x="1056" y="16326"/>
                    <a:pt x="3165" y="18435"/>
                  </a:cubicBezTo>
                  <a:cubicBezTo>
                    <a:pt x="5274" y="20544"/>
                    <a:pt x="8036" y="21600"/>
                    <a:pt x="10800" y="21600"/>
                  </a:cubicBezTo>
                  <a:cubicBezTo>
                    <a:pt x="13564" y="21600"/>
                    <a:pt x="16326" y="20544"/>
                    <a:pt x="18435" y="18435"/>
                  </a:cubicBezTo>
                  <a:cubicBezTo>
                    <a:pt x="20544" y="16326"/>
                    <a:pt x="21600" y="13564"/>
                    <a:pt x="21600" y="10800"/>
                  </a:cubicBezTo>
                  <a:cubicBezTo>
                    <a:pt x="21600" y="8036"/>
                    <a:pt x="20544" y="5274"/>
                    <a:pt x="18435" y="3165"/>
                  </a:cubicBezTo>
                  <a:cubicBezTo>
                    <a:pt x="16326" y="1056"/>
                    <a:pt x="13564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59" name="Gabriela de Queiroz"/>
            <p:cNvSpPr/>
            <p:nvPr/>
          </p:nvSpPr>
          <p:spPr>
            <a:xfrm>
              <a:off x="134591" y="2075536"/>
              <a:ext cx="3435044" cy="4066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cap="all" sz="1200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Gabriela de Queiroz</a:t>
              </a:r>
            </a:p>
          </p:txBody>
        </p:sp>
      </p:grpSp>
      <p:sp>
        <p:nvSpPr>
          <p:cNvPr id="361" name="Organizers"/>
          <p:cNvSpPr/>
          <p:nvPr/>
        </p:nvSpPr>
        <p:spPr>
          <a:xfrm>
            <a:off x="3787800" y="1166811"/>
            <a:ext cx="1568400" cy="451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562457"/>
              </a:buClr>
              <a:buFont typeface="Helvetica Neue"/>
              <a:defRPr sz="24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Organizers</a:t>
            </a:r>
          </a:p>
        </p:txBody>
      </p:sp>
      <p:grpSp>
        <p:nvGrpSpPr>
          <p:cNvPr id="364" name="Group"/>
          <p:cNvGrpSpPr/>
          <p:nvPr/>
        </p:nvGrpSpPr>
        <p:grpSpPr>
          <a:xfrm>
            <a:off x="2857195" y="1843901"/>
            <a:ext cx="3429610" cy="2486644"/>
            <a:chOff x="134229" y="0"/>
            <a:chExt cx="3429609" cy="2486642"/>
          </a:xfrm>
        </p:grpSpPr>
        <p:pic>
          <p:nvPicPr>
            <p:cNvPr id="362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010" t="4016" r="4023" b="4023"/>
            <a:stretch>
              <a:fillRect/>
            </a:stretch>
          </p:blipFill>
          <p:spPr>
            <a:xfrm>
              <a:off x="816020" y="0"/>
              <a:ext cx="2066028" cy="2065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0595" fill="norm" stroke="1" extrusionOk="0">
                  <a:moveTo>
                    <a:pt x="9841" y="0"/>
                  </a:moveTo>
                  <a:cubicBezTo>
                    <a:pt x="7323" y="0"/>
                    <a:pt x="4803" y="1004"/>
                    <a:pt x="2882" y="3015"/>
                  </a:cubicBezTo>
                  <a:cubicBezTo>
                    <a:pt x="-961" y="7036"/>
                    <a:pt x="-961" y="13557"/>
                    <a:pt x="2882" y="17578"/>
                  </a:cubicBezTo>
                  <a:cubicBezTo>
                    <a:pt x="6724" y="21600"/>
                    <a:pt x="12954" y="21600"/>
                    <a:pt x="16796" y="17578"/>
                  </a:cubicBezTo>
                  <a:cubicBezTo>
                    <a:pt x="20639" y="13557"/>
                    <a:pt x="20639" y="7036"/>
                    <a:pt x="16796" y="3015"/>
                  </a:cubicBezTo>
                  <a:cubicBezTo>
                    <a:pt x="14875" y="1004"/>
                    <a:pt x="12359" y="0"/>
                    <a:pt x="9841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63" name="Erin LEDELL"/>
            <p:cNvSpPr/>
            <p:nvPr/>
          </p:nvSpPr>
          <p:spPr>
            <a:xfrm>
              <a:off x="134229" y="2080666"/>
              <a:ext cx="3429611" cy="405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cap="all" sz="1200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Erin LEDELL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5711676" y="1846687"/>
            <a:ext cx="3433565" cy="2472606"/>
            <a:chOff x="0" y="0"/>
            <a:chExt cx="3433564" cy="2472605"/>
          </a:xfrm>
        </p:grpSpPr>
        <p:pic>
          <p:nvPicPr>
            <p:cNvPr id="365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817108" y="0"/>
              <a:ext cx="2068425" cy="2068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8036" y="0"/>
                    <a:pt x="5271" y="1053"/>
                    <a:pt x="3162" y="3162"/>
                  </a:cubicBezTo>
                  <a:cubicBezTo>
                    <a:pt x="1053" y="5271"/>
                    <a:pt x="0" y="8036"/>
                    <a:pt x="0" y="10800"/>
                  </a:cubicBezTo>
                  <a:cubicBezTo>
                    <a:pt x="0" y="13564"/>
                    <a:pt x="1053" y="16329"/>
                    <a:pt x="3162" y="18438"/>
                  </a:cubicBezTo>
                  <a:cubicBezTo>
                    <a:pt x="5271" y="20547"/>
                    <a:pt x="8036" y="21600"/>
                    <a:pt x="10800" y="21600"/>
                  </a:cubicBezTo>
                  <a:cubicBezTo>
                    <a:pt x="13564" y="21600"/>
                    <a:pt x="16329" y="20547"/>
                    <a:pt x="18438" y="18438"/>
                  </a:cubicBezTo>
                  <a:cubicBezTo>
                    <a:pt x="20547" y="16329"/>
                    <a:pt x="21600" y="13564"/>
                    <a:pt x="21600" y="10800"/>
                  </a:cubicBezTo>
                  <a:cubicBezTo>
                    <a:pt x="21600" y="8036"/>
                    <a:pt x="20547" y="5271"/>
                    <a:pt x="18438" y="3162"/>
                  </a:cubicBezTo>
                  <a:cubicBezTo>
                    <a:pt x="16329" y="1053"/>
                    <a:pt x="13564" y="0"/>
                    <a:pt x="10800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66" name="Ciera Martinez"/>
            <p:cNvSpPr/>
            <p:nvPr/>
          </p:nvSpPr>
          <p:spPr>
            <a:xfrm>
              <a:off x="0" y="2066161"/>
              <a:ext cx="3433565" cy="4064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 cap="all" sz="1200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Ciera Martinez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37" t="0" r="37" b="0"/>
          <a:stretch>
            <a:fillRect/>
          </a:stretch>
        </p:blipFill>
        <p:spPr>
          <a:xfrm>
            <a:off x="58" y="0"/>
            <a:ext cx="5002918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f@rladies.org"/>
          <p:cNvSpPr/>
          <p:nvPr/>
        </p:nvSpPr>
        <p:spPr>
          <a:xfrm>
            <a:off x="5749111" y="4288883"/>
            <a:ext cx="2079911" cy="451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 invalidUrl="" action="" tgtFrame="" tooltip="" history="1" highlightClick="0" endSnd="0"/>
              </a:rPr>
              <a:t>sf@rladies.org</a:t>
            </a:r>
          </a:p>
        </p:txBody>
      </p:sp>
      <p:sp>
        <p:nvSpPr>
          <p:cNvPr id="371" name="Next Meetup"/>
          <p:cNvSpPr/>
          <p:nvPr/>
        </p:nvSpPr>
        <p:spPr>
          <a:xfrm>
            <a:off x="5344136" y="1912900"/>
            <a:ext cx="2889861" cy="636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solidFill>
                  <a:srgbClr val="181818"/>
                </a:solidFill>
              </a:defRPr>
            </a:pPr>
            <a:r>
              <a:rPr>
                <a:solidFill>
                  <a:srgbClr val="88398A"/>
                </a:solidFill>
              </a:rPr>
              <a:t>Next Meetup</a:t>
            </a:r>
          </a:p>
        </p:txBody>
      </p:sp>
      <p:sp>
        <p:nvSpPr>
          <p:cNvPr id="372" name="Sunday, June 11"/>
          <p:cNvSpPr/>
          <p:nvPr/>
        </p:nvSpPr>
        <p:spPr>
          <a:xfrm>
            <a:off x="6076469" y="3188190"/>
            <a:ext cx="1425195" cy="289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Sunday, June 11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6865" t="0" r="5142" b="0"/>
          <a:stretch>
            <a:fillRect/>
          </a:stretch>
        </p:blipFill>
        <p:spPr>
          <a:xfrm>
            <a:off x="-9963" y="-28"/>
            <a:ext cx="4538574" cy="515794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43"/>
          <p:cNvSpPr/>
          <p:nvPr>
            <p:ph type="body" sz="half" idx="4294967295"/>
          </p:nvPr>
        </p:nvSpPr>
        <p:spPr>
          <a:xfrm>
            <a:off x="4585975" y="1403190"/>
            <a:ext cx="4538664" cy="292563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</a:defRPr>
            </a:pPr>
            <a:r>
              <a:t>Worldwide organization that  promotes </a:t>
            </a:r>
            <a:r>
              <a:rPr b="1">
                <a:solidFill>
                  <a:srgbClr val="88398B"/>
                </a:solidFill>
              </a:rPr>
              <a:t>diversity</a:t>
            </a:r>
            <a:r>
              <a:t> in the </a:t>
            </a:r>
            <a:r>
              <a:rPr b="1">
                <a:solidFill>
                  <a:srgbClr val="88398A"/>
                </a:solidFill>
                <a:hlinkClick r:id="rId3" invalidUrl="" action="" tgtFrame="" tooltip="" history="1" highlightClick="0" endSnd="0"/>
              </a:rPr>
              <a:t>#rstats</a:t>
            </a:r>
            <a:r>
              <a:t> community via meetups and mentorship in a </a:t>
            </a:r>
            <a:r>
              <a:rPr b="1">
                <a:solidFill>
                  <a:srgbClr val="88398B"/>
                </a:solidFill>
              </a:rPr>
              <a:t>friendly</a:t>
            </a:r>
            <a:r>
              <a:t> and </a:t>
            </a:r>
            <a:r>
              <a:rPr b="1">
                <a:solidFill>
                  <a:srgbClr val="88398B"/>
                </a:solidFill>
              </a:rPr>
              <a:t>safe</a:t>
            </a:r>
            <a:r>
              <a:t> environment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141" descr="Shape 141"/>
          <p:cNvPicPr>
            <a:picLocks noChangeAspect="1"/>
          </p:cNvPicPr>
          <p:nvPr/>
        </p:nvPicPr>
        <p:blipFill>
          <a:blip r:embed="rId2">
            <a:extLst/>
          </a:blip>
          <a:srcRect l="0" t="4011" r="0" b="4011"/>
          <a:stretch>
            <a:fillRect/>
          </a:stretch>
        </p:blipFill>
        <p:spPr>
          <a:xfrm>
            <a:off x="8375" y="-30299"/>
            <a:ext cx="9144118" cy="5203998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How can I start my own chapter?"/>
          <p:cNvSpPr/>
          <p:nvPr/>
        </p:nvSpPr>
        <p:spPr>
          <a:xfrm>
            <a:off x="5312833" y="175683"/>
            <a:ext cx="3446199" cy="1960403"/>
          </a:xfrm>
          <a:prstGeom prst="wedgeEllipseCallout">
            <a:avLst>
              <a:gd name="adj1" fmla="val -90060"/>
              <a:gd name="adj2" fmla="val 25303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buClr>
                <a:srgbClr val="562457"/>
              </a:buClr>
              <a:buFont typeface="Helvetica Neue"/>
              <a:defRPr b="1" sz="2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How can I start my own chapter?</a:t>
            </a:r>
          </a:p>
        </p:txBody>
      </p:sp>
      <p:sp>
        <p:nvSpPr>
          <p:cNvPr id="376" name="#rcatladies"/>
          <p:cNvSpPr/>
          <p:nvPr/>
        </p:nvSpPr>
        <p:spPr>
          <a:xfrm>
            <a:off x="7245864" y="4614744"/>
            <a:ext cx="1834059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#rcatladies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paper-2056025_1920.jpg" descr="paper-2056025_1920.jpg"/>
          <p:cNvPicPr>
            <a:picLocks noChangeAspect="1"/>
          </p:cNvPicPr>
          <p:nvPr/>
        </p:nvPicPr>
        <p:blipFill>
          <a:blip r:embed="rId2">
            <a:extLst/>
          </a:blip>
          <a:srcRect l="0" t="10839" r="0" b="5136"/>
          <a:stretch>
            <a:fillRect/>
          </a:stretch>
        </p:blipFill>
        <p:spPr>
          <a:xfrm>
            <a:off x="-1938" y="-109212"/>
            <a:ext cx="9247909" cy="5281482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Send an email to…"/>
          <p:cNvSpPr/>
          <p:nvPr/>
        </p:nvSpPr>
        <p:spPr>
          <a:xfrm>
            <a:off x="2764527" y="1725929"/>
            <a:ext cx="4036672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buClr>
                <a:srgbClr val="562457"/>
              </a:buClr>
              <a:buFont typeface="Helvetica Neue"/>
              <a:defRPr b="1" sz="3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Send an email to</a:t>
            </a:r>
          </a:p>
          <a:p>
            <a:pPr>
              <a:buClr>
                <a:srgbClr val="562457"/>
              </a:buClr>
              <a:buFont typeface="Helvetica Neue"/>
              <a:defRPr b="1" sz="3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hlinkClick r:id="rId3" invalidUrl="" action="" tgtFrame="" tooltip="" history="1" highlightClick="0" endSnd="0"/>
              </a:rPr>
              <a:t>info@rladies.org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141" descr="Shape 141"/>
          <p:cNvPicPr>
            <a:picLocks noChangeAspect="0"/>
          </p:cNvPicPr>
          <p:nvPr/>
        </p:nvPicPr>
        <p:blipFill>
          <a:blip r:embed="rId2">
            <a:extLst/>
          </a:blip>
          <a:srcRect l="0" t="7449" r="0" b="7449"/>
          <a:stretch>
            <a:fillRect/>
          </a:stretch>
        </p:blipFill>
        <p:spPr>
          <a:xfrm>
            <a:off x="8375" y="-30299"/>
            <a:ext cx="9144118" cy="5203998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We’ll send everything you'll need!"/>
          <p:cNvSpPr/>
          <p:nvPr/>
        </p:nvSpPr>
        <p:spPr>
          <a:xfrm>
            <a:off x="5741574" y="2874019"/>
            <a:ext cx="3228413" cy="2026434"/>
          </a:xfrm>
          <a:prstGeom prst="wedgeEllipseCallout">
            <a:avLst>
              <a:gd name="adj1" fmla="val -95993"/>
              <a:gd name="adj2" fmla="val -1203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>
              <a:buClr>
                <a:srgbClr val="562457"/>
              </a:buClr>
              <a:buFont typeface="Helvetica Neue"/>
              <a:defRPr b="1" sz="2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We’ll send everything you'll need!</a:t>
            </a:r>
          </a:p>
        </p:txBody>
      </p:sp>
      <p:sp>
        <p:nvSpPr>
          <p:cNvPr id="383" name="#rdogladies"/>
          <p:cNvSpPr/>
          <p:nvPr/>
        </p:nvSpPr>
        <p:spPr>
          <a:xfrm>
            <a:off x="83064" y="4614744"/>
            <a:ext cx="1944016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#rdogladies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141" descr="Shape 141"/>
          <p:cNvPicPr>
            <a:picLocks noChangeAspect="1"/>
          </p:cNvPicPr>
          <p:nvPr/>
        </p:nvPicPr>
        <p:blipFill>
          <a:blip r:embed="rId2">
            <a:extLst/>
          </a:blip>
          <a:srcRect l="783" t="8494" r="2320" b="10136"/>
          <a:stretch>
            <a:fillRect/>
          </a:stretch>
        </p:blipFill>
        <p:spPr>
          <a:xfrm>
            <a:off x="-98136" y="-41684"/>
            <a:ext cx="9340272" cy="5226938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COME JOIN US!"/>
          <p:cNvSpPr/>
          <p:nvPr/>
        </p:nvSpPr>
        <p:spPr>
          <a:xfrm>
            <a:off x="895614" y="4526757"/>
            <a:ext cx="7735260" cy="664236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COME JOIN US!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Website: rladies.org…"/>
          <p:cNvSpPr/>
          <p:nvPr/>
        </p:nvSpPr>
        <p:spPr>
          <a:xfrm>
            <a:off x="349250" y="4093633"/>
            <a:ext cx="3314701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Website: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 invalidUrl="" action="" tgtFrame="" tooltip="" history="1" highlightClick="0" endSnd="0"/>
              </a:rPr>
              <a:t>rladies.org</a:t>
            </a:r>
          </a:p>
          <a:p>
            <a:pPr/>
            <a:r>
              <a:t>Twitter: @RLadiesGlobal </a:t>
            </a:r>
          </a:p>
          <a:p>
            <a:pPr/>
            <a:r>
              <a:t>Email: </a:t>
            </a: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 invalidUrl="" action="" tgtFrame="" tooltip="" history="1" highlightClick="0" endSnd="0"/>
              </a:rPr>
              <a:t>info@rladies.org</a:t>
            </a:r>
          </a:p>
        </p:txBody>
      </p:sp>
      <p:sp>
        <p:nvSpPr>
          <p:cNvPr id="389" name="Shape 142"/>
          <p:cNvSpPr/>
          <p:nvPr>
            <p:ph type="title"/>
          </p:nvPr>
        </p:nvSpPr>
        <p:spPr>
          <a:xfrm>
            <a:off x="3817725" y="1590899"/>
            <a:ext cx="3226801" cy="857401"/>
          </a:xfrm>
          <a:prstGeom prst="rect">
            <a:avLst/>
          </a:prstGeom>
        </p:spPr>
        <p:txBody>
          <a:bodyPr/>
          <a:lstStyle>
            <a:lvl1pPr defTabSz="722376">
              <a:defRPr sz="3792"/>
            </a:lvl1pPr>
          </a:lstStyle>
          <a:p>
            <a:pPr/>
            <a:r>
              <a:t>THANK YOU!</a:t>
            </a:r>
          </a:p>
        </p:txBody>
      </p:sp>
      <p:pic>
        <p:nvPicPr>
          <p:cNvPr id="39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5685" r="0" b="5685"/>
          <a:stretch>
            <a:fillRect/>
          </a:stretch>
        </p:blipFill>
        <p:spPr>
          <a:xfrm>
            <a:off x="824762" y="1451768"/>
            <a:ext cx="2222352" cy="2240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79283" y="3389265"/>
            <a:ext cx="1216853" cy="1402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82220" y="3463449"/>
            <a:ext cx="1062409" cy="1062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rawpixel-com-250087.jpg" descr="rawpixel-com-250087.jpg"/>
          <p:cNvPicPr>
            <a:picLocks noChangeAspect="1"/>
          </p:cNvPicPr>
          <p:nvPr/>
        </p:nvPicPr>
        <p:blipFill>
          <a:blip r:embed="rId2">
            <a:extLst/>
          </a:blip>
          <a:srcRect l="19918" t="0" r="19918" b="0"/>
          <a:stretch>
            <a:fillRect/>
          </a:stretch>
        </p:blipFill>
        <p:spPr>
          <a:xfrm>
            <a:off x="53587" y="0"/>
            <a:ext cx="4538524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42"/>
          <p:cNvSpPr/>
          <p:nvPr>
            <p:ph type="title"/>
          </p:nvPr>
        </p:nvSpPr>
        <p:spPr>
          <a:xfrm>
            <a:off x="5036925" y="422499"/>
            <a:ext cx="3226801" cy="857401"/>
          </a:xfrm>
          <a:prstGeom prst="rect">
            <a:avLst/>
          </a:prstGeom>
        </p:spPr>
        <p:txBody>
          <a:bodyPr/>
          <a:lstStyle/>
          <a:p>
            <a:pPr/>
            <a:r>
              <a:t>Our mission</a:t>
            </a:r>
          </a:p>
        </p:txBody>
      </p:sp>
      <p:sp>
        <p:nvSpPr>
          <p:cNvPr id="167" name="Shape 143"/>
          <p:cNvSpPr/>
          <p:nvPr>
            <p:ph type="body" sz="half" idx="4294967295"/>
          </p:nvPr>
        </p:nvSpPr>
        <p:spPr>
          <a:xfrm>
            <a:off x="5036925" y="1348074"/>
            <a:ext cx="3949701" cy="357765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80473" indent="-180473">
              <a:spcBef>
                <a:spcPts val="0"/>
              </a:spcBef>
              <a:buClrTx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t>more women coders</a:t>
            </a:r>
          </a:p>
          <a:p>
            <a:pPr marL="180473" indent="-180473">
              <a:spcBef>
                <a:spcPts val="0"/>
              </a:spcBef>
              <a:buClrTx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t>more women developers</a:t>
            </a:r>
          </a:p>
          <a:p>
            <a:pPr marL="180473" indent="-180473">
              <a:spcBef>
                <a:spcPts val="0"/>
              </a:spcBef>
              <a:buClrTx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t>more women speakers</a:t>
            </a:r>
          </a:p>
          <a:p>
            <a:pPr marL="180473" indent="-180473">
              <a:spcBef>
                <a:spcPts val="0"/>
              </a:spcBef>
              <a:buClrTx/>
              <a:buFontTx/>
              <a:buChar char="•"/>
              <a:defRPr>
                <a:solidFill>
                  <a:srgbClr val="000000"/>
                </a:solidFill>
              </a:defRPr>
            </a:pPr>
            <a:r>
              <a:t>more women leaders</a:t>
            </a:r>
          </a:p>
          <a:p>
            <a:pPr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pPr>
          </a:p>
          <a:p>
            <a:pPr>
              <a:spcBef>
                <a:spcPts val="0"/>
              </a:spcBef>
              <a:buClrTx/>
              <a:buSzTx/>
              <a:buFontTx/>
              <a:buNone/>
              <a:defRPr b="1" sz="2200">
                <a:solidFill>
                  <a:srgbClr val="88398B"/>
                </a:solidFill>
              </a:defRPr>
            </a:pPr>
            <a:r>
              <a:t>more women developing and creating R Packages and being involved in the R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91"/>
          <p:cNvSpPr/>
          <p:nvPr>
            <p:ph type="title" idx="4294967295"/>
          </p:nvPr>
        </p:nvSpPr>
        <p:spPr>
          <a:xfrm>
            <a:off x="2740349" y="195749"/>
            <a:ext cx="3663302" cy="11598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57200">
              <a:defRPr sz="4800">
                <a:solidFill>
                  <a:srgbClr val="88398A"/>
                </a:solidFill>
              </a:defRPr>
            </a:lvl1pPr>
          </a:lstStyle>
          <a:p>
            <a:pPr/>
            <a:r>
              <a:t>Who we are</a:t>
            </a:r>
          </a:p>
        </p:txBody>
      </p:sp>
      <p:pic>
        <p:nvPicPr>
          <p:cNvPr id="17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993" y="2105051"/>
            <a:ext cx="1464024" cy="14640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0"/>
                </a:moveTo>
                <a:cubicBezTo>
                  <a:pt x="8033" y="0"/>
                  <a:pt x="5271" y="1053"/>
                  <a:pt x="3162" y="3162"/>
                </a:cubicBezTo>
                <a:cubicBezTo>
                  <a:pt x="1053" y="5271"/>
                  <a:pt x="0" y="8033"/>
                  <a:pt x="0" y="10797"/>
                </a:cubicBezTo>
                <a:cubicBezTo>
                  <a:pt x="0" y="13561"/>
                  <a:pt x="1053" y="16329"/>
                  <a:pt x="3162" y="18438"/>
                </a:cubicBezTo>
                <a:cubicBezTo>
                  <a:pt x="5271" y="20547"/>
                  <a:pt x="8033" y="21600"/>
                  <a:pt x="10797" y="21600"/>
                </a:cubicBezTo>
                <a:cubicBezTo>
                  <a:pt x="13561" y="21600"/>
                  <a:pt x="16329" y="20547"/>
                  <a:pt x="18438" y="18438"/>
                </a:cubicBezTo>
                <a:cubicBezTo>
                  <a:pt x="20547" y="16329"/>
                  <a:pt x="21600" y="13561"/>
                  <a:pt x="21600" y="10797"/>
                </a:cubicBezTo>
                <a:cubicBezTo>
                  <a:pt x="21600" y="8033"/>
                  <a:pt x="20547" y="5271"/>
                  <a:pt x="18438" y="3162"/>
                </a:cubicBezTo>
                <a:cubicBezTo>
                  <a:pt x="16329" y="1053"/>
                  <a:pt x="13561" y="0"/>
                  <a:pt x="10797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71" name="Alice Daish"/>
          <p:cNvSpPr/>
          <p:nvPr/>
        </p:nvSpPr>
        <p:spPr>
          <a:xfrm>
            <a:off x="-170353" y="3597436"/>
            <a:ext cx="2430265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cap="all" sz="1200">
                <a:solidFill>
                  <a:srgbClr val="292B2C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Alice Daish</a:t>
            </a:r>
          </a:p>
        </p:txBody>
      </p:sp>
      <p:sp>
        <p:nvSpPr>
          <p:cNvPr id="172" name="The Leadership Team"/>
          <p:cNvSpPr/>
          <p:nvPr/>
        </p:nvSpPr>
        <p:spPr>
          <a:xfrm>
            <a:off x="3060395" y="1132944"/>
            <a:ext cx="3023210" cy="451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562457"/>
              </a:buClr>
              <a:buFont typeface="Helvetica Neue"/>
              <a:defRPr sz="24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The Leadership Team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1512077" y="2105051"/>
            <a:ext cx="2430265" cy="1780065"/>
            <a:chOff x="0" y="0"/>
            <a:chExt cx="2430264" cy="1780064"/>
          </a:xfrm>
        </p:grpSpPr>
        <p:pic>
          <p:nvPicPr>
            <p:cNvPr id="173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578346" y="0"/>
              <a:ext cx="1464024" cy="1464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8033" y="0"/>
                    <a:pt x="5271" y="1053"/>
                    <a:pt x="3162" y="3162"/>
                  </a:cubicBezTo>
                  <a:cubicBezTo>
                    <a:pt x="1053" y="5271"/>
                    <a:pt x="0" y="8033"/>
                    <a:pt x="0" y="10797"/>
                  </a:cubicBezTo>
                  <a:cubicBezTo>
                    <a:pt x="0" y="13561"/>
                    <a:pt x="1053" y="16329"/>
                    <a:pt x="3162" y="18438"/>
                  </a:cubicBezTo>
                  <a:cubicBezTo>
                    <a:pt x="5271" y="20547"/>
                    <a:pt x="8033" y="21600"/>
                    <a:pt x="10797" y="21600"/>
                  </a:cubicBezTo>
                  <a:cubicBezTo>
                    <a:pt x="13561" y="21600"/>
                    <a:pt x="16329" y="20547"/>
                    <a:pt x="18438" y="18438"/>
                  </a:cubicBezTo>
                  <a:cubicBezTo>
                    <a:pt x="20547" y="16329"/>
                    <a:pt x="21600" y="13561"/>
                    <a:pt x="21600" y="10797"/>
                  </a:cubicBezTo>
                  <a:cubicBezTo>
                    <a:pt x="21600" y="8033"/>
                    <a:pt x="20547" y="5271"/>
                    <a:pt x="18438" y="3162"/>
                  </a:cubicBezTo>
                  <a:cubicBezTo>
                    <a:pt x="16329" y="1053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74" name="Claudia vitolo"/>
            <p:cNvSpPr/>
            <p:nvPr/>
          </p:nvSpPr>
          <p:spPr>
            <a:xfrm>
              <a:off x="0" y="1492385"/>
              <a:ext cx="243026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cap="all" sz="1200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Claudia vitolo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4974001" y="2105051"/>
            <a:ext cx="2430265" cy="1780065"/>
            <a:chOff x="0" y="0"/>
            <a:chExt cx="2430264" cy="1780064"/>
          </a:xfrm>
        </p:grpSpPr>
        <p:pic>
          <p:nvPicPr>
            <p:cNvPr id="176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483096" y="0"/>
              <a:ext cx="1464024" cy="1464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8033" y="0"/>
                    <a:pt x="5271" y="1053"/>
                    <a:pt x="3162" y="3162"/>
                  </a:cubicBezTo>
                  <a:cubicBezTo>
                    <a:pt x="1053" y="5271"/>
                    <a:pt x="0" y="8033"/>
                    <a:pt x="0" y="10797"/>
                  </a:cubicBezTo>
                  <a:cubicBezTo>
                    <a:pt x="0" y="13561"/>
                    <a:pt x="1053" y="16329"/>
                    <a:pt x="3162" y="18438"/>
                  </a:cubicBezTo>
                  <a:cubicBezTo>
                    <a:pt x="5271" y="20547"/>
                    <a:pt x="8033" y="21600"/>
                    <a:pt x="10797" y="21600"/>
                  </a:cubicBezTo>
                  <a:cubicBezTo>
                    <a:pt x="13561" y="21600"/>
                    <a:pt x="16329" y="20547"/>
                    <a:pt x="18438" y="18438"/>
                  </a:cubicBezTo>
                  <a:cubicBezTo>
                    <a:pt x="20547" y="16329"/>
                    <a:pt x="21600" y="13561"/>
                    <a:pt x="21600" y="10797"/>
                  </a:cubicBezTo>
                  <a:cubicBezTo>
                    <a:pt x="21600" y="8033"/>
                    <a:pt x="20547" y="5271"/>
                    <a:pt x="18438" y="3162"/>
                  </a:cubicBezTo>
                  <a:cubicBezTo>
                    <a:pt x="16329" y="1053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77" name="erin ledeLL"/>
            <p:cNvSpPr/>
            <p:nvPr/>
          </p:nvSpPr>
          <p:spPr>
            <a:xfrm>
              <a:off x="0" y="1492384"/>
              <a:ext cx="2430265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cap="all" sz="1200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erin ledeLL</a:t>
              </a: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6638808" y="2105051"/>
            <a:ext cx="2430265" cy="1780065"/>
            <a:chOff x="0" y="0"/>
            <a:chExt cx="2430264" cy="1780064"/>
          </a:xfrm>
        </p:grpSpPr>
        <p:pic>
          <p:nvPicPr>
            <p:cNvPr id="179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578345" y="0"/>
              <a:ext cx="1464025" cy="14640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8033" y="0"/>
                    <a:pt x="5271" y="1053"/>
                    <a:pt x="3162" y="3162"/>
                  </a:cubicBezTo>
                  <a:cubicBezTo>
                    <a:pt x="1053" y="5271"/>
                    <a:pt x="0" y="8033"/>
                    <a:pt x="0" y="10797"/>
                  </a:cubicBezTo>
                  <a:cubicBezTo>
                    <a:pt x="0" y="13561"/>
                    <a:pt x="1053" y="16329"/>
                    <a:pt x="3162" y="18438"/>
                  </a:cubicBezTo>
                  <a:cubicBezTo>
                    <a:pt x="5271" y="20547"/>
                    <a:pt x="8033" y="21600"/>
                    <a:pt x="10797" y="21600"/>
                  </a:cubicBezTo>
                  <a:cubicBezTo>
                    <a:pt x="13561" y="21600"/>
                    <a:pt x="16329" y="20547"/>
                    <a:pt x="18438" y="18438"/>
                  </a:cubicBezTo>
                  <a:cubicBezTo>
                    <a:pt x="20547" y="16329"/>
                    <a:pt x="21600" y="13561"/>
                    <a:pt x="21600" y="10797"/>
                  </a:cubicBezTo>
                  <a:cubicBezTo>
                    <a:pt x="21600" y="8033"/>
                    <a:pt x="20547" y="5271"/>
                    <a:pt x="18438" y="3162"/>
                  </a:cubicBezTo>
                  <a:cubicBezTo>
                    <a:pt x="16329" y="1053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80" name="Gabriela de Queiroz"/>
            <p:cNvSpPr/>
            <p:nvPr/>
          </p:nvSpPr>
          <p:spPr>
            <a:xfrm>
              <a:off x="0" y="1492384"/>
              <a:ext cx="2430265" cy="287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cap="all" sz="1200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Gabriela de Queiroz</a:t>
              </a:r>
            </a:p>
          </p:txBody>
        </p:sp>
      </p:grpSp>
      <p:grpSp>
        <p:nvGrpSpPr>
          <p:cNvPr id="184" name="Group"/>
          <p:cNvGrpSpPr/>
          <p:nvPr/>
        </p:nvGrpSpPr>
        <p:grpSpPr>
          <a:xfrm>
            <a:off x="3234227" y="2105050"/>
            <a:ext cx="2430266" cy="1780066"/>
            <a:chOff x="0" y="0"/>
            <a:chExt cx="2430264" cy="1780064"/>
          </a:xfrm>
        </p:grpSpPr>
        <p:pic>
          <p:nvPicPr>
            <p:cNvPr id="182" name="pasted-image.png" descr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4239" r="0" b="4230"/>
            <a:stretch>
              <a:fillRect/>
            </a:stretch>
          </p:blipFill>
          <p:spPr>
            <a:xfrm>
              <a:off x="578346" y="0"/>
              <a:ext cx="1464024" cy="146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5" fill="norm" stroke="1" extrusionOk="0">
                  <a:moveTo>
                    <a:pt x="10797" y="0"/>
                  </a:moveTo>
                  <a:cubicBezTo>
                    <a:pt x="8033" y="0"/>
                    <a:pt x="5271" y="1004"/>
                    <a:pt x="3162" y="3014"/>
                  </a:cubicBezTo>
                  <a:cubicBezTo>
                    <a:pt x="1053" y="5025"/>
                    <a:pt x="0" y="7659"/>
                    <a:pt x="0" y="10294"/>
                  </a:cubicBezTo>
                  <a:cubicBezTo>
                    <a:pt x="0" y="12929"/>
                    <a:pt x="1053" y="15569"/>
                    <a:pt x="3162" y="17579"/>
                  </a:cubicBezTo>
                  <a:cubicBezTo>
                    <a:pt x="7379" y="21600"/>
                    <a:pt x="14221" y="21600"/>
                    <a:pt x="18438" y="17579"/>
                  </a:cubicBezTo>
                  <a:cubicBezTo>
                    <a:pt x="20547" y="15568"/>
                    <a:pt x="21600" y="12929"/>
                    <a:pt x="21600" y="10294"/>
                  </a:cubicBezTo>
                  <a:cubicBezTo>
                    <a:pt x="21600" y="7659"/>
                    <a:pt x="20547" y="5025"/>
                    <a:pt x="18438" y="3014"/>
                  </a:cubicBezTo>
                  <a:cubicBezTo>
                    <a:pt x="16329" y="1004"/>
                    <a:pt x="13561" y="0"/>
                    <a:pt x="10797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83" name="Hannah frick"/>
            <p:cNvSpPr/>
            <p:nvPr/>
          </p:nvSpPr>
          <p:spPr>
            <a:xfrm>
              <a:off x="0" y="1492385"/>
              <a:ext cx="2430265" cy="2876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cap="all" sz="1200">
                  <a:solidFill>
                    <a:srgbClr val="292B2C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Hannah frick</a:t>
              </a:r>
            </a:p>
          </p:txBody>
        </p:sp>
      </p:grpSp>
      <p:sp>
        <p:nvSpPr>
          <p:cNvPr id="185" name="London"/>
          <p:cNvSpPr/>
          <p:nvPr/>
        </p:nvSpPr>
        <p:spPr>
          <a:xfrm>
            <a:off x="2124670" y="4224683"/>
            <a:ext cx="1205078" cy="45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562457"/>
              </a:buClr>
              <a:buFont typeface="Helvetica Neue"/>
              <a:defRPr b="1" sz="240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London</a:t>
            </a:r>
          </a:p>
        </p:txBody>
      </p:sp>
      <p:sp>
        <p:nvSpPr>
          <p:cNvPr id="186" name="San Francisco"/>
          <p:cNvSpPr/>
          <p:nvPr/>
        </p:nvSpPr>
        <p:spPr>
          <a:xfrm>
            <a:off x="5996941" y="4224683"/>
            <a:ext cx="2175867" cy="45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buClr>
                <a:srgbClr val="562457"/>
              </a:buClr>
              <a:buFont typeface="Helvetica Neue"/>
              <a:defRPr b="1" sz="2400">
                <a:solidFill>
                  <a:srgbClr val="88398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San Francisco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41" descr="Shape 141"/>
          <p:cNvPicPr>
            <a:picLocks noChangeAspect="1"/>
          </p:cNvPicPr>
          <p:nvPr/>
        </p:nvPicPr>
        <p:blipFill>
          <a:blip r:embed="rId2">
            <a:extLst/>
          </a:blip>
          <a:srcRect l="1991" t="13570" r="1991" b="13570"/>
          <a:stretch>
            <a:fillRect/>
          </a:stretch>
        </p:blipFill>
        <p:spPr>
          <a:xfrm>
            <a:off x="8375" y="-30299"/>
            <a:ext cx="9144118" cy="520399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#rchickenladies"/>
          <p:cNvSpPr/>
          <p:nvPr/>
        </p:nvSpPr>
        <p:spPr>
          <a:xfrm>
            <a:off x="6521964" y="4614744"/>
            <a:ext cx="2573707" cy="488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#rchickenladies</a:t>
            </a:r>
          </a:p>
        </p:txBody>
      </p:sp>
      <p:sp>
        <p:nvSpPr>
          <p:cNvPr id="190" name="When R-Ladies was born?"/>
          <p:cNvSpPr/>
          <p:nvPr/>
        </p:nvSpPr>
        <p:spPr>
          <a:xfrm>
            <a:off x="-6086" y="4081115"/>
            <a:ext cx="6207143" cy="1088711"/>
          </a:xfrm>
          <a:prstGeom prst="rect">
            <a:avLst/>
          </a:prstGeom>
          <a:solidFill>
            <a:srgbClr val="88398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When R-Ladies was born?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2500" t="0" r="22680" b="0"/>
          <a:stretch>
            <a:fillRect/>
          </a:stretch>
        </p:blipFill>
        <p:spPr>
          <a:xfrm>
            <a:off x="58" y="0"/>
            <a:ext cx="5002918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42"/>
          <p:cNvSpPr/>
          <p:nvPr>
            <p:ph type="title"/>
          </p:nvPr>
        </p:nvSpPr>
        <p:spPr>
          <a:xfrm>
            <a:off x="5456025" y="1692499"/>
            <a:ext cx="3226801" cy="2720333"/>
          </a:xfrm>
          <a:prstGeom prst="rect">
            <a:avLst/>
          </a:prstGeom>
        </p:spPr>
        <p:txBody>
          <a:bodyPr/>
          <a:lstStyle/>
          <a:p>
            <a:pPr/>
            <a:r>
              <a:t>San Francisco, CA</a:t>
            </a:r>
          </a:p>
          <a:p>
            <a:pPr/>
          </a:p>
          <a:p>
            <a:pPr/>
            <a:r>
              <a:t>October 2012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"/>
          <p:cNvSpPr/>
          <p:nvPr/>
        </p:nvSpPr>
        <p:spPr>
          <a:xfrm>
            <a:off x="574873" y="238363"/>
            <a:ext cx="2092847" cy="4666774"/>
          </a:xfrm>
          <a:prstGeom prst="rect">
            <a:avLst/>
          </a:prstGeom>
          <a:solidFill>
            <a:srgbClr val="EAEFF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198" name="Group"/>
          <p:cNvGrpSpPr/>
          <p:nvPr/>
        </p:nvGrpSpPr>
        <p:grpSpPr>
          <a:xfrm>
            <a:off x="680457" y="1289565"/>
            <a:ext cx="1818070" cy="1818070"/>
            <a:chOff x="0" y="0"/>
            <a:chExt cx="1818068" cy="1818068"/>
          </a:xfrm>
        </p:grpSpPr>
        <p:graphicFrame>
          <p:nvGraphicFramePr>
            <p:cNvPr id="196" name="2D Pie Chart"/>
            <p:cNvGraphicFramePr/>
            <p:nvPr/>
          </p:nvGraphicFramePr>
          <p:xfrm>
            <a:off x="0" y="0"/>
            <a:ext cx="1818069" cy="1818069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2"/>
            </a:graphicData>
          </a:graphic>
        </p:graphicFrame>
        <p:sp>
          <p:nvSpPr>
            <p:cNvPr id="197" name="Circle"/>
            <p:cNvSpPr/>
            <p:nvPr/>
          </p:nvSpPr>
          <p:spPr>
            <a:xfrm>
              <a:off x="139475" y="148331"/>
              <a:ext cx="1539119" cy="153911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199" name="San…"/>
          <p:cNvSpPr/>
          <p:nvPr/>
        </p:nvSpPr>
        <p:spPr>
          <a:xfrm>
            <a:off x="680457" y="1664146"/>
            <a:ext cx="1818070" cy="80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defRPr sz="2400">
                <a:solidFill>
                  <a:srgbClr val="292B2C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San </a:t>
            </a:r>
          </a:p>
          <a:p>
            <a:pPr algn="ctr" defTabSz="584200">
              <a:defRPr sz="2400">
                <a:solidFill>
                  <a:srgbClr val="292B2C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Francisco</a:t>
            </a:r>
          </a:p>
        </p:txBody>
      </p:sp>
      <p:sp>
        <p:nvSpPr>
          <p:cNvPr id="200" name="2012"/>
          <p:cNvSpPr/>
          <p:nvPr/>
        </p:nvSpPr>
        <p:spPr>
          <a:xfrm>
            <a:off x="588267" y="3616721"/>
            <a:ext cx="2092848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cap="all">
                <a:solidFill>
                  <a:srgbClr val="4F767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2012</a:t>
            </a:r>
          </a:p>
        </p:txBody>
      </p:sp>
      <p:sp>
        <p:nvSpPr>
          <p:cNvPr id="201" name="R-Ladies was born"/>
          <p:cNvSpPr/>
          <p:nvPr/>
        </p:nvSpPr>
        <p:spPr>
          <a:xfrm>
            <a:off x="578133" y="4156717"/>
            <a:ext cx="2086328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>
                <a:solidFill>
                  <a:srgbClr val="4F767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R-Ladies was born</a:t>
            </a:r>
          </a:p>
        </p:txBody>
      </p:sp>
      <p:grpSp>
        <p:nvGrpSpPr>
          <p:cNvPr id="205" name="Group"/>
          <p:cNvGrpSpPr/>
          <p:nvPr/>
        </p:nvGrpSpPr>
        <p:grpSpPr>
          <a:xfrm>
            <a:off x="3962993" y="311793"/>
            <a:ext cx="1345450" cy="1345450"/>
            <a:chOff x="0" y="0"/>
            <a:chExt cx="1345449" cy="1345449"/>
          </a:xfrm>
        </p:grpSpPr>
        <p:graphicFrame>
          <p:nvGraphicFramePr>
            <p:cNvPr id="202" name="2D Pie Chart"/>
            <p:cNvGraphicFramePr/>
            <p:nvPr/>
          </p:nvGraphicFramePr>
          <p:xfrm>
            <a:off x="0" y="0"/>
            <a:ext cx="1345450" cy="1345450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3"/>
            </a:graphicData>
          </a:graphic>
        </p:graphicFrame>
        <p:sp>
          <p:nvSpPr>
            <p:cNvPr id="203" name="Circle"/>
            <p:cNvSpPr/>
            <p:nvPr/>
          </p:nvSpPr>
          <p:spPr>
            <a:xfrm>
              <a:off x="78533" y="85217"/>
              <a:ext cx="1161648" cy="116164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4" name="Taipei…"/>
            <p:cNvSpPr/>
            <p:nvPr/>
          </p:nvSpPr>
          <p:spPr>
            <a:xfrm>
              <a:off x="188961" y="270498"/>
              <a:ext cx="956811" cy="5952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b="1">
                  <a:solidFill>
                    <a:srgbClr val="292B2C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Taipei</a:t>
              </a:r>
            </a:p>
            <a:p>
              <a:pPr algn="ctr" defTabSz="584200">
                <a:defRPr>
                  <a:solidFill>
                    <a:srgbClr val="292B2C"/>
                  </a:solidFill>
                  <a:latin typeface="Helvetica Neue UltraLight"/>
                  <a:ea typeface="Helvetica Neue UltraLight"/>
                  <a:cs typeface="Helvetica Neue UltraLight"/>
                  <a:sym typeface="Helvetica Neue UltraLight"/>
                </a:defRPr>
              </a:pPr>
              <a:r>
                <a:t>(Taiwan)</a:t>
              </a:r>
            </a:p>
          </p:txBody>
        </p:sp>
      </p:grpSp>
      <p:grpSp>
        <p:nvGrpSpPr>
          <p:cNvPr id="209" name="Group"/>
          <p:cNvGrpSpPr/>
          <p:nvPr/>
        </p:nvGrpSpPr>
        <p:grpSpPr>
          <a:xfrm>
            <a:off x="3952496" y="2739957"/>
            <a:ext cx="1366443" cy="1366443"/>
            <a:chOff x="0" y="0"/>
            <a:chExt cx="1366442" cy="1366442"/>
          </a:xfrm>
        </p:grpSpPr>
        <p:graphicFrame>
          <p:nvGraphicFramePr>
            <p:cNvPr id="206" name="2D Pie Chart"/>
            <p:cNvGraphicFramePr/>
            <p:nvPr/>
          </p:nvGraphicFramePr>
          <p:xfrm>
            <a:off x="0" y="0"/>
            <a:ext cx="1366443" cy="1366443"/>
          </p:xfrm>
          <a:graphic xmlns:a="http://schemas.openxmlformats.org/drawingml/2006/main">
            <a:graphicData uri="http://schemas.openxmlformats.org/drawingml/2006/chart">
              <c:chart xmlns:c="http://schemas.openxmlformats.org/drawingml/2006/chart" r:id="rId4"/>
            </a:graphicData>
          </a:graphic>
        </p:graphicFrame>
        <p:sp>
          <p:nvSpPr>
            <p:cNvPr id="207" name="Circle"/>
            <p:cNvSpPr/>
            <p:nvPr/>
          </p:nvSpPr>
          <p:spPr>
            <a:xfrm>
              <a:off x="79795" y="86587"/>
              <a:ext cx="1180324" cy="118032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8" name="Twin Cities (USA)"/>
            <p:cNvSpPr/>
            <p:nvPr/>
          </p:nvSpPr>
          <p:spPr>
            <a:xfrm>
              <a:off x="197125" y="276546"/>
              <a:ext cx="972193" cy="813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b="1">
                  <a:solidFill>
                    <a:srgbClr val="292B2C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Twin Cities </a:t>
              </a:r>
              <a:r>
                <a:rPr b="0">
                  <a:latin typeface="Helvetica Neue UltraLight"/>
                  <a:ea typeface="Helvetica Neue UltraLight"/>
                  <a:cs typeface="Helvetica Neue UltraLight"/>
                  <a:sym typeface="Helvetica Neue UltraLight"/>
                </a:rPr>
                <a:t>(USA)</a:t>
              </a:r>
            </a:p>
          </p:txBody>
        </p:sp>
      </p:grpSp>
      <p:sp>
        <p:nvSpPr>
          <p:cNvPr id="219" name="Connection Line"/>
          <p:cNvSpPr/>
          <p:nvPr/>
        </p:nvSpPr>
        <p:spPr>
          <a:xfrm>
            <a:off x="1935379" y="873646"/>
            <a:ext cx="2027615" cy="79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75" fill="norm" stroke="1" extrusionOk="0">
                <a:moveTo>
                  <a:pt x="0" y="20575"/>
                </a:moveTo>
                <a:cubicBezTo>
                  <a:pt x="6042" y="5792"/>
                  <a:pt x="13242" y="-1025"/>
                  <a:pt x="21600" y="125"/>
                </a:cubicBezTo>
              </a:path>
            </a:pathLst>
          </a:custGeom>
          <a:ln w="50800">
            <a:solidFill>
              <a:srgbClr val="773F9B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20" name="Connection Line"/>
          <p:cNvSpPr/>
          <p:nvPr/>
        </p:nvSpPr>
        <p:spPr>
          <a:xfrm>
            <a:off x="1832303" y="2468719"/>
            <a:ext cx="2120144" cy="1191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01" fill="norm" stroke="1" extrusionOk="0">
                <a:moveTo>
                  <a:pt x="0" y="0"/>
                </a:moveTo>
                <a:cubicBezTo>
                  <a:pt x="6139" y="15092"/>
                  <a:pt x="13339" y="21600"/>
                  <a:pt x="21600" y="19525"/>
                </a:cubicBezTo>
              </a:path>
            </a:pathLst>
          </a:custGeom>
          <a:ln w="50800">
            <a:solidFill>
              <a:srgbClr val="773F9B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12" name="2013"/>
          <p:cNvSpPr/>
          <p:nvPr/>
        </p:nvSpPr>
        <p:spPr>
          <a:xfrm>
            <a:off x="2659817" y="3852140"/>
            <a:ext cx="1361002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cap="all">
                <a:solidFill>
                  <a:srgbClr val="4F767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2013</a:t>
            </a:r>
          </a:p>
        </p:txBody>
      </p:sp>
      <p:graphicFrame>
        <p:nvGraphicFramePr>
          <p:cNvPr id="213" name="2D Pie Chart"/>
          <p:cNvGraphicFramePr/>
          <p:nvPr/>
        </p:nvGraphicFramePr>
        <p:xfrm>
          <a:off x="7328493" y="2203825"/>
          <a:ext cx="1345450" cy="13454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214" name="Circle"/>
          <p:cNvSpPr/>
          <p:nvPr/>
        </p:nvSpPr>
        <p:spPr>
          <a:xfrm>
            <a:off x="7407026" y="2289042"/>
            <a:ext cx="1161648" cy="116164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15" name="London…"/>
          <p:cNvSpPr/>
          <p:nvPr/>
        </p:nvSpPr>
        <p:spPr>
          <a:xfrm>
            <a:off x="7509444" y="2578939"/>
            <a:ext cx="956811" cy="595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584200">
              <a:defRPr b="1">
                <a:solidFill>
                  <a:srgbClr val="292B2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London</a:t>
            </a:r>
          </a:p>
          <a:p>
            <a:pPr algn="ctr" defTabSz="584200">
              <a:defRPr>
                <a:solidFill>
                  <a:srgbClr val="292B2C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(UK)</a:t>
            </a:r>
          </a:p>
        </p:txBody>
      </p:sp>
      <p:sp>
        <p:nvSpPr>
          <p:cNvPr id="221" name="Connection Line"/>
          <p:cNvSpPr/>
          <p:nvPr/>
        </p:nvSpPr>
        <p:spPr>
          <a:xfrm>
            <a:off x="2498542" y="1948147"/>
            <a:ext cx="5010904" cy="723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05" fill="norm" stroke="1" extrusionOk="0">
                <a:moveTo>
                  <a:pt x="0" y="2232"/>
                </a:moveTo>
                <a:cubicBezTo>
                  <a:pt x="7401" y="-3495"/>
                  <a:pt x="14601" y="1796"/>
                  <a:pt x="21600" y="18105"/>
                </a:cubicBezTo>
              </a:path>
            </a:pathLst>
          </a:custGeom>
          <a:ln w="50800">
            <a:solidFill>
              <a:srgbClr val="773F9B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17" name="2016"/>
          <p:cNvSpPr/>
          <p:nvPr/>
        </p:nvSpPr>
        <p:spPr>
          <a:xfrm>
            <a:off x="7307349" y="3681032"/>
            <a:ext cx="1361002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cap="all">
                <a:solidFill>
                  <a:srgbClr val="4F767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2016</a:t>
            </a:r>
          </a:p>
        </p:txBody>
      </p:sp>
      <p:sp>
        <p:nvSpPr>
          <p:cNvPr id="218" name="2013"/>
          <p:cNvSpPr/>
          <p:nvPr/>
        </p:nvSpPr>
        <p:spPr>
          <a:xfrm>
            <a:off x="2659817" y="484100"/>
            <a:ext cx="1361002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cap="all">
                <a:solidFill>
                  <a:srgbClr val="4F7671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2013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1597" t="0" r="11597" b="0"/>
          <a:stretch>
            <a:fillRect/>
          </a:stretch>
        </p:blipFill>
        <p:spPr>
          <a:xfrm>
            <a:off x="5415418" y="3312697"/>
            <a:ext cx="2738728" cy="175946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142"/>
          <p:cNvSpPr/>
          <p:nvPr>
            <p:ph type="title"/>
          </p:nvPr>
        </p:nvSpPr>
        <p:spPr>
          <a:xfrm>
            <a:off x="4133000" y="422499"/>
            <a:ext cx="4130726" cy="85740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June 2016 - useR!</a:t>
            </a:r>
          </a:p>
        </p:txBody>
      </p:sp>
      <p:sp>
        <p:nvSpPr>
          <p:cNvPr id="225" name="Shape 143"/>
          <p:cNvSpPr/>
          <p:nvPr>
            <p:ph type="body" sz="half" idx="4294967295"/>
          </p:nvPr>
        </p:nvSpPr>
        <p:spPr>
          <a:xfrm>
            <a:off x="4855900" y="1722625"/>
            <a:ext cx="4130726" cy="32031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0"/>
              </a:spcBef>
              <a:buSzTx/>
              <a:buNone/>
              <a:defRPr sz="2400">
                <a:solidFill>
                  <a:srgbClr val="000000"/>
                </a:solidFill>
              </a:defRPr>
            </a:pPr>
            <a:r>
              <a:rPr b="1"/>
              <a:t>San Francisco</a:t>
            </a:r>
            <a:r>
              <a:t> and </a:t>
            </a:r>
            <a:r>
              <a:rPr b="1"/>
              <a:t>London</a:t>
            </a:r>
            <a:r>
              <a:t> meet and get together to create …</a:t>
            </a:r>
          </a:p>
        </p:txBody>
      </p:sp>
      <p:pic>
        <p:nvPicPr>
          <p:cNvPr id="226" name="Shape 141" descr="Shape 141"/>
          <p:cNvPicPr>
            <a:picLocks noChangeAspect="0"/>
          </p:cNvPicPr>
          <p:nvPr/>
        </p:nvPicPr>
        <p:blipFill>
          <a:blip r:embed="rId3">
            <a:extLst/>
          </a:blip>
          <a:srcRect l="0" t="170" r="3188" b="25541"/>
          <a:stretch>
            <a:fillRect/>
          </a:stretch>
        </p:blipFill>
        <p:spPr>
          <a:xfrm>
            <a:off x="317237" y="425301"/>
            <a:ext cx="3552900" cy="2548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Shape 141" descr="Shape 141"/>
          <p:cNvPicPr>
            <a:picLocks noChangeAspect="0"/>
          </p:cNvPicPr>
          <p:nvPr/>
        </p:nvPicPr>
        <p:blipFill>
          <a:blip r:embed="rId4">
            <a:extLst/>
          </a:blip>
          <a:srcRect l="1617" t="0" r="1617" b="27398"/>
          <a:stretch>
            <a:fillRect/>
          </a:stretch>
        </p:blipFill>
        <p:spPr>
          <a:xfrm>
            <a:off x="317237" y="2936598"/>
            <a:ext cx="3552671" cy="2122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R-Ladies Template">
  <a:themeElements>
    <a:clrScheme name="R-Ladie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R-Ladies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R-Ladies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-Ladies Template">
  <a:themeElements>
    <a:clrScheme name="R-Ladie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R-Ladies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R-Ladies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